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57" r:id="rId4"/>
    <p:sldId id="260" r:id="rId5"/>
    <p:sldId id="259" r:id="rId6"/>
    <p:sldId id="264" r:id="rId7"/>
    <p:sldId id="276" r:id="rId8"/>
    <p:sldId id="282" r:id="rId9"/>
    <p:sldId id="283" r:id="rId10"/>
    <p:sldId id="284" r:id="rId11"/>
    <p:sldId id="278" r:id="rId12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7">
          <p15:clr>
            <a:srgbClr val="A4A3A4"/>
          </p15:clr>
        </p15:guide>
        <p15:guide id="2" pos="29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83B443"/>
    <a:srgbClr val="539181"/>
    <a:srgbClr val="C6D1BF"/>
    <a:srgbClr val="A2B3AD"/>
    <a:srgbClr val="83B448"/>
    <a:srgbClr val="488170"/>
    <a:srgbClr val="82B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91" y="58"/>
      </p:cViewPr>
      <p:guideLst>
        <p:guide orient="horz" pos="2247"/>
        <p:guide pos="29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2020/10/24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6CE73D-045C-42C6-9CE5-8E025D9B44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4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19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/>
              <a:t>5</a:t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Click to edit Master title style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7D21402-030F-4843-A263-91DB3B43E4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Click to edit Master text style</a:t>
            </a:r>
          </a:p>
          <a:p>
            <a:pPr lvl="1" fontAlgn="auto"/>
            <a:r>
              <a:rPr lang="zh-CN" altLang="en-US" strike="noStrike" noProof="1"/>
              <a:t>Second level</a:t>
            </a:r>
          </a:p>
          <a:p>
            <a:pPr lvl="2" fontAlgn="auto"/>
            <a:r>
              <a:rPr lang="zh-CN" altLang="en-US" strike="noStrike" noProof="1"/>
              <a:t>Third level</a:t>
            </a:r>
          </a:p>
          <a:p>
            <a:pPr lvl="3" fontAlgn="auto"/>
            <a:r>
              <a:rPr lang="zh-CN" altLang="en-US" strike="noStrike" noProof="1"/>
              <a:t>Fourth level</a:t>
            </a:r>
          </a:p>
          <a:p>
            <a:pPr lvl="4" fontAlgn="auto"/>
            <a:r>
              <a:rPr lang="zh-CN" altLang="en-US" strike="noStrike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7D21402-030F-4843-A263-91DB3B43E4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Click to edit Master title style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28600"/>
            <a:r>
              <a:rPr lang="zh-CN" altLang="en-US" dirty="0"/>
              <a:t>Click to edit Master text style</a:t>
            </a:r>
          </a:p>
          <a:p>
            <a:pPr lvl="1" indent="-228600"/>
            <a:r>
              <a:rPr lang="zh-CN" altLang="en-US" dirty="0"/>
              <a:t>Second level</a:t>
            </a:r>
          </a:p>
          <a:p>
            <a:pPr lvl="2" indent="-228600"/>
            <a:r>
              <a:rPr lang="zh-CN" altLang="en-US" dirty="0"/>
              <a:t>Third level</a:t>
            </a:r>
          </a:p>
          <a:p>
            <a:pPr lvl="3" indent="-228600"/>
            <a:r>
              <a:rPr lang="zh-CN" altLang="en-US" dirty="0"/>
              <a:t>Fourth level</a:t>
            </a:r>
          </a:p>
          <a:p>
            <a:pPr lvl="4" indent="-228600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7D21402-030F-4843-A263-91DB3B43E4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27"/>
          <p:cNvGrpSpPr/>
          <p:nvPr/>
        </p:nvGrpSpPr>
        <p:grpSpPr>
          <a:xfrm>
            <a:off x="-173037" y="896938"/>
            <a:ext cx="6092825" cy="5343525"/>
            <a:chOff x="0" y="838642"/>
            <a:chExt cx="5679600" cy="4981984"/>
          </a:xfrm>
        </p:grpSpPr>
        <p:pic>
          <p:nvPicPr>
            <p:cNvPr id="4099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8642"/>
              <a:ext cx="4395597" cy="379204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0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1594" y="2270432"/>
              <a:ext cx="2568006" cy="22155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101" name="图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587" y="4057577"/>
              <a:ext cx="2045211" cy="176304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4102" name="组合 31"/>
          <p:cNvGrpSpPr/>
          <p:nvPr/>
        </p:nvGrpSpPr>
        <p:grpSpPr>
          <a:xfrm rot="10800000">
            <a:off x="5649913" y="1873250"/>
            <a:ext cx="674687" cy="638175"/>
            <a:chOff x="9739086" y="2235200"/>
            <a:chExt cx="1741714" cy="1741714"/>
          </a:xfrm>
        </p:grpSpPr>
        <p:sp>
          <p:nvSpPr>
            <p:cNvPr id="30" name="直角三角形 29"/>
            <p:cNvSpPr/>
            <p:nvPr/>
          </p:nvSpPr>
          <p:spPr>
            <a:xfrm>
              <a:off x="10609943" y="2235200"/>
              <a:ext cx="870857" cy="1741714"/>
            </a:xfrm>
            <a:prstGeom prst="rt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直角三角形 30"/>
            <p:cNvSpPr/>
            <p:nvPr/>
          </p:nvSpPr>
          <p:spPr>
            <a:xfrm flipH="1">
              <a:off x="9739086" y="2235200"/>
              <a:ext cx="870857" cy="1741714"/>
            </a:xfrm>
            <a:prstGeom prst="rtTriangle">
              <a:avLst/>
            </a:prstGeom>
            <a:solidFill>
              <a:srgbClr val="2962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105" name="组合 35"/>
          <p:cNvGrpSpPr/>
          <p:nvPr/>
        </p:nvGrpSpPr>
        <p:grpSpPr>
          <a:xfrm rot="10800000">
            <a:off x="2605088" y="4610100"/>
            <a:ext cx="571500" cy="541338"/>
            <a:chOff x="9739086" y="2235200"/>
            <a:chExt cx="1741714" cy="1741714"/>
          </a:xfrm>
        </p:grpSpPr>
        <p:sp>
          <p:nvSpPr>
            <p:cNvPr id="37" name="直角三角形 36"/>
            <p:cNvSpPr/>
            <p:nvPr/>
          </p:nvSpPr>
          <p:spPr>
            <a:xfrm>
              <a:off x="10609943" y="2235200"/>
              <a:ext cx="870857" cy="1741714"/>
            </a:xfrm>
            <a:prstGeom prst="rt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直角三角形 37"/>
            <p:cNvSpPr/>
            <p:nvPr/>
          </p:nvSpPr>
          <p:spPr>
            <a:xfrm flipH="1">
              <a:off x="9739086" y="2235200"/>
              <a:ext cx="870857" cy="1741714"/>
            </a:xfrm>
            <a:prstGeom prst="rtTriangle">
              <a:avLst/>
            </a:prstGeom>
            <a:solidFill>
              <a:srgbClr val="4881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108" name="组合 91"/>
          <p:cNvGrpSpPr/>
          <p:nvPr/>
        </p:nvGrpSpPr>
        <p:grpSpPr>
          <a:xfrm>
            <a:off x="2389188" y="5368925"/>
            <a:ext cx="2409825" cy="1493838"/>
            <a:chOff x="2389284" y="5369111"/>
            <a:chExt cx="2409055" cy="1493046"/>
          </a:xfrm>
        </p:grpSpPr>
        <p:sp>
          <p:nvSpPr>
            <p:cNvPr id="89" name="任意多边形 88"/>
            <p:cNvSpPr/>
            <p:nvPr/>
          </p:nvSpPr>
          <p:spPr>
            <a:xfrm rot="10800000">
              <a:off x="2389284" y="5369111"/>
              <a:ext cx="1204528" cy="1488888"/>
            </a:xfrm>
            <a:custGeom>
              <a:avLst/>
              <a:gdLst>
                <a:gd name="connsiteX0" fmla="*/ 1204528 w 1204528"/>
                <a:gd name="connsiteY0" fmla="*/ 1488888 h 1488888"/>
                <a:gd name="connsiteX1" fmla="*/ 0 w 1204528"/>
                <a:gd name="connsiteY1" fmla="*/ 1488888 h 1488888"/>
                <a:gd name="connsiteX2" fmla="*/ 0 w 1204528"/>
                <a:gd name="connsiteY2" fmla="*/ 0 h 1488888"/>
                <a:gd name="connsiteX3" fmla="*/ 417786 w 1204528"/>
                <a:gd name="connsiteY3" fmla="*/ 0 h 148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4528" h="1488888">
                  <a:moveTo>
                    <a:pt x="1204528" y="1488888"/>
                  </a:moveTo>
                  <a:lnTo>
                    <a:pt x="0" y="1488888"/>
                  </a:lnTo>
                  <a:lnTo>
                    <a:pt x="0" y="0"/>
                  </a:lnTo>
                  <a:lnTo>
                    <a:pt x="417786" y="0"/>
                  </a:lnTo>
                  <a:close/>
                </a:path>
              </a:pathLst>
            </a:custGeom>
            <a:solidFill>
              <a:srgbClr val="4881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1" name="任意多边形 90"/>
            <p:cNvSpPr/>
            <p:nvPr/>
          </p:nvSpPr>
          <p:spPr>
            <a:xfrm rot="10800000" flipH="1">
              <a:off x="3593811" y="5369111"/>
              <a:ext cx="1204528" cy="1493046"/>
            </a:xfrm>
            <a:custGeom>
              <a:avLst/>
              <a:gdLst>
                <a:gd name="connsiteX0" fmla="*/ 0 w 1204528"/>
                <a:gd name="connsiteY0" fmla="*/ 1493046 h 1493046"/>
                <a:gd name="connsiteX1" fmla="*/ 1204528 w 1204528"/>
                <a:gd name="connsiteY1" fmla="*/ 1493046 h 1493046"/>
                <a:gd name="connsiteX2" fmla="*/ 415589 w 1204528"/>
                <a:gd name="connsiteY2" fmla="*/ 0 h 1493046"/>
                <a:gd name="connsiteX3" fmla="*/ 0 w 1204528"/>
                <a:gd name="connsiteY3" fmla="*/ 0 h 149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4528" h="1493046">
                  <a:moveTo>
                    <a:pt x="0" y="1493046"/>
                  </a:moveTo>
                  <a:lnTo>
                    <a:pt x="1204528" y="1493046"/>
                  </a:lnTo>
                  <a:lnTo>
                    <a:pt x="4155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111" name="组合 41"/>
          <p:cNvGrpSpPr/>
          <p:nvPr/>
        </p:nvGrpSpPr>
        <p:grpSpPr>
          <a:xfrm rot="10800000">
            <a:off x="3551238" y="654050"/>
            <a:ext cx="946150" cy="747713"/>
            <a:chOff x="9739086" y="2235200"/>
            <a:chExt cx="1741714" cy="1741714"/>
          </a:xfrm>
        </p:grpSpPr>
        <p:sp>
          <p:nvSpPr>
            <p:cNvPr id="43" name="直角三角形 42"/>
            <p:cNvSpPr/>
            <p:nvPr/>
          </p:nvSpPr>
          <p:spPr>
            <a:xfrm>
              <a:off x="10609943" y="2235200"/>
              <a:ext cx="870857" cy="1741714"/>
            </a:xfrm>
            <a:prstGeom prst="rt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直角三角形 43"/>
            <p:cNvSpPr/>
            <p:nvPr/>
          </p:nvSpPr>
          <p:spPr>
            <a:xfrm flipH="1">
              <a:off x="9739086" y="2235200"/>
              <a:ext cx="870857" cy="1741714"/>
            </a:xfrm>
            <a:prstGeom prst="rtTriangle">
              <a:avLst/>
            </a:prstGeom>
            <a:solidFill>
              <a:srgbClr val="C6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114" name="组合 96"/>
          <p:cNvGrpSpPr/>
          <p:nvPr/>
        </p:nvGrpSpPr>
        <p:grpSpPr>
          <a:xfrm>
            <a:off x="-9525" y="0"/>
            <a:ext cx="1268413" cy="1316038"/>
            <a:chOff x="-9780" y="0"/>
            <a:chExt cx="1268575" cy="1316823"/>
          </a:xfrm>
        </p:grpSpPr>
        <p:sp>
          <p:nvSpPr>
            <p:cNvPr id="94" name="任意多边形 93"/>
            <p:cNvSpPr/>
            <p:nvPr/>
          </p:nvSpPr>
          <p:spPr>
            <a:xfrm rot="10800000">
              <a:off x="-9780" y="0"/>
              <a:ext cx="572754" cy="1316823"/>
            </a:xfrm>
            <a:custGeom>
              <a:avLst/>
              <a:gdLst>
                <a:gd name="connsiteX0" fmla="*/ 572754 w 572754"/>
                <a:gd name="connsiteY0" fmla="*/ 1316823 h 1316823"/>
                <a:gd name="connsiteX1" fmla="*/ 0 w 572754"/>
                <a:gd name="connsiteY1" fmla="*/ 1316823 h 1316823"/>
                <a:gd name="connsiteX2" fmla="*/ 0 w 572754"/>
                <a:gd name="connsiteY2" fmla="*/ 0 h 1316823"/>
                <a:gd name="connsiteX3" fmla="*/ 572754 w 572754"/>
                <a:gd name="connsiteY3" fmla="*/ 1083922 h 131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2754" h="1316823">
                  <a:moveTo>
                    <a:pt x="572754" y="1316823"/>
                  </a:moveTo>
                  <a:lnTo>
                    <a:pt x="0" y="1316823"/>
                  </a:lnTo>
                  <a:lnTo>
                    <a:pt x="0" y="0"/>
                  </a:lnTo>
                  <a:lnTo>
                    <a:pt x="572754" y="1083922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6" name="任意多边形 95"/>
            <p:cNvSpPr/>
            <p:nvPr/>
          </p:nvSpPr>
          <p:spPr>
            <a:xfrm rot="10800000" flipH="1">
              <a:off x="562974" y="0"/>
              <a:ext cx="695821" cy="1316823"/>
            </a:xfrm>
            <a:custGeom>
              <a:avLst/>
              <a:gdLst>
                <a:gd name="connsiteX0" fmla="*/ 0 w 695821"/>
                <a:gd name="connsiteY0" fmla="*/ 1316823 h 1316823"/>
                <a:gd name="connsiteX1" fmla="*/ 695821 w 695821"/>
                <a:gd name="connsiteY1" fmla="*/ 1316823 h 1316823"/>
                <a:gd name="connsiteX2" fmla="*/ 0 w 695821"/>
                <a:gd name="connsiteY2" fmla="*/ 0 h 1316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821" h="1316823">
                  <a:moveTo>
                    <a:pt x="0" y="1316823"/>
                  </a:moveTo>
                  <a:lnTo>
                    <a:pt x="695821" y="1316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9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117" name="组合 50"/>
          <p:cNvGrpSpPr/>
          <p:nvPr/>
        </p:nvGrpSpPr>
        <p:grpSpPr>
          <a:xfrm rot="10800000">
            <a:off x="574675" y="4189413"/>
            <a:ext cx="338138" cy="320675"/>
            <a:chOff x="9739086" y="2235200"/>
            <a:chExt cx="1741714" cy="1741714"/>
          </a:xfrm>
        </p:grpSpPr>
        <p:sp>
          <p:nvSpPr>
            <p:cNvPr id="52" name="直角三角形 51"/>
            <p:cNvSpPr/>
            <p:nvPr/>
          </p:nvSpPr>
          <p:spPr>
            <a:xfrm>
              <a:off x="10609943" y="2235200"/>
              <a:ext cx="870857" cy="1741714"/>
            </a:xfrm>
            <a:prstGeom prst="rt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9739086" y="2235200"/>
              <a:ext cx="870857" cy="1741714"/>
            </a:xfrm>
            <a:prstGeom prst="rtTriangle">
              <a:avLst/>
            </a:prstGeom>
            <a:solidFill>
              <a:srgbClr val="2962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120" name="组合 62"/>
          <p:cNvGrpSpPr/>
          <p:nvPr/>
        </p:nvGrpSpPr>
        <p:grpSpPr>
          <a:xfrm rot="10800000">
            <a:off x="6051550" y="2465388"/>
            <a:ext cx="412750" cy="325437"/>
            <a:chOff x="9739086" y="2235200"/>
            <a:chExt cx="1741714" cy="1741714"/>
          </a:xfrm>
        </p:grpSpPr>
        <p:sp>
          <p:nvSpPr>
            <p:cNvPr id="64" name="直角三角形 63"/>
            <p:cNvSpPr/>
            <p:nvPr/>
          </p:nvSpPr>
          <p:spPr>
            <a:xfrm>
              <a:off x="10609943" y="2235200"/>
              <a:ext cx="870857" cy="1741714"/>
            </a:xfrm>
            <a:prstGeom prst="rtTriangle">
              <a:avLst/>
            </a:prstGeom>
            <a:solidFill>
              <a:srgbClr val="4881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5" name="直角三角形 64"/>
            <p:cNvSpPr/>
            <p:nvPr/>
          </p:nvSpPr>
          <p:spPr>
            <a:xfrm flipH="1">
              <a:off x="9739086" y="2235200"/>
              <a:ext cx="870857" cy="1741714"/>
            </a:xfrm>
            <a:prstGeom prst="rtTriangle">
              <a:avLst/>
            </a:prstGeom>
            <a:solidFill>
              <a:srgbClr val="C6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123" name="组合 65"/>
          <p:cNvGrpSpPr/>
          <p:nvPr/>
        </p:nvGrpSpPr>
        <p:grpSpPr>
          <a:xfrm rot="10800000">
            <a:off x="4694238" y="6508750"/>
            <a:ext cx="411162" cy="325438"/>
            <a:chOff x="9739086" y="2235200"/>
            <a:chExt cx="1741714" cy="1741714"/>
          </a:xfrm>
        </p:grpSpPr>
        <p:sp>
          <p:nvSpPr>
            <p:cNvPr id="67" name="直角三角形 66"/>
            <p:cNvSpPr/>
            <p:nvPr/>
          </p:nvSpPr>
          <p:spPr>
            <a:xfrm>
              <a:off x="10609943" y="2235200"/>
              <a:ext cx="870857" cy="1741714"/>
            </a:xfrm>
            <a:prstGeom prst="rtTriangle">
              <a:avLst/>
            </a:prstGeom>
            <a:solidFill>
              <a:srgbClr val="4881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8" name="直角三角形 67"/>
            <p:cNvSpPr/>
            <p:nvPr/>
          </p:nvSpPr>
          <p:spPr>
            <a:xfrm flipH="1">
              <a:off x="9739086" y="2235200"/>
              <a:ext cx="870857" cy="1741714"/>
            </a:xfrm>
            <a:prstGeom prst="rtTriangle">
              <a:avLst/>
            </a:prstGeom>
            <a:solidFill>
              <a:srgbClr val="C6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126" name="组合 68"/>
          <p:cNvGrpSpPr/>
          <p:nvPr/>
        </p:nvGrpSpPr>
        <p:grpSpPr>
          <a:xfrm rot="10800000">
            <a:off x="1525588" y="6018213"/>
            <a:ext cx="411162" cy="325437"/>
            <a:chOff x="9739086" y="2235200"/>
            <a:chExt cx="1741714" cy="1741714"/>
          </a:xfrm>
        </p:grpSpPr>
        <p:sp>
          <p:nvSpPr>
            <p:cNvPr id="70" name="直角三角形 69"/>
            <p:cNvSpPr/>
            <p:nvPr/>
          </p:nvSpPr>
          <p:spPr>
            <a:xfrm>
              <a:off x="10609943" y="2235200"/>
              <a:ext cx="870857" cy="1741714"/>
            </a:xfrm>
            <a:prstGeom prst="rtTriangle">
              <a:avLst/>
            </a:prstGeom>
            <a:solidFill>
              <a:srgbClr val="4881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1" name="直角三角形 70"/>
            <p:cNvSpPr/>
            <p:nvPr/>
          </p:nvSpPr>
          <p:spPr>
            <a:xfrm flipH="1">
              <a:off x="9739086" y="2235200"/>
              <a:ext cx="870857" cy="1741714"/>
            </a:xfrm>
            <a:prstGeom prst="rtTriangle">
              <a:avLst/>
            </a:prstGeom>
            <a:solidFill>
              <a:srgbClr val="C6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129" name="组合 71"/>
          <p:cNvGrpSpPr/>
          <p:nvPr/>
        </p:nvGrpSpPr>
        <p:grpSpPr>
          <a:xfrm rot="10800000">
            <a:off x="76200" y="2768600"/>
            <a:ext cx="411163" cy="325438"/>
            <a:chOff x="9739086" y="2235200"/>
            <a:chExt cx="1741714" cy="1741714"/>
          </a:xfrm>
        </p:grpSpPr>
        <p:sp>
          <p:nvSpPr>
            <p:cNvPr id="73" name="直角三角形 72"/>
            <p:cNvSpPr/>
            <p:nvPr/>
          </p:nvSpPr>
          <p:spPr>
            <a:xfrm>
              <a:off x="10609943" y="2235200"/>
              <a:ext cx="870857" cy="1741714"/>
            </a:xfrm>
            <a:prstGeom prst="rtTriangle">
              <a:avLst/>
            </a:prstGeom>
            <a:solidFill>
              <a:srgbClr val="4881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4" name="直角三角形 73"/>
            <p:cNvSpPr/>
            <p:nvPr/>
          </p:nvSpPr>
          <p:spPr>
            <a:xfrm flipH="1">
              <a:off x="9739086" y="2235200"/>
              <a:ext cx="870857" cy="1741714"/>
            </a:xfrm>
            <a:prstGeom prst="rtTriangle">
              <a:avLst/>
            </a:prstGeom>
            <a:solidFill>
              <a:srgbClr val="C6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132" name="组合 77"/>
          <p:cNvGrpSpPr/>
          <p:nvPr/>
        </p:nvGrpSpPr>
        <p:grpSpPr>
          <a:xfrm rot="10800000">
            <a:off x="11285538" y="6018213"/>
            <a:ext cx="411162" cy="325437"/>
            <a:chOff x="9739086" y="2235200"/>
            <a:chExt cx="1741714" cy="1741714"/>
          </a:xfrm>
        </p:grpSpPr>
        <p:sp>
          <p:nvSpPr>
            <p:cNvPr id="79" name="直角三角形 78"/>
            <p:cNvSpPr/>
            <p:nvPr/>
          </p:nvSpPr>
          <p:spPr>
            <a:xfrm>
              <a:off x="10609943" y="2235200"/>
              <a:ext cx="870857" cy="1741714"/>
            </a:xfrm>
            <a:prstGeom prst="rtTriangle">
              <a:avLst/>
            </a:prstGeom>
            <a:solidFill>
              <a:srgbClr val="4881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直角三角形 79"/>
            <p:cNvSpPr/>
            <p:nvPr/>
          </p:nvSpPr>
          <p:spPr>
            <a:xfrm flipH="1">
              <a:off x="9739086" y="2235200"/>
              <a:ext cx="870857" cy="1741714"/>
            </a:xfrm>
            <a:prstGeom prst="rtTriangle">
              <a:avLst/>
            </a:prstGeom>
            <a:solidFill>
              <a:srgbClr val="C6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135" name="组合 101"/>
          <p:cNvGrpSpPr/>
          <p:nvPr/>
        </p:nvGrpSpPr>
        <p:grpSpPr>
          <a:xfrm>
            <a:off x="6039485" y="1765934"/>
            <a:ext cx="6910705" cy="3898901"/>
            <a:chOff x="5833858" y="2392365"/>
            <a:chExt cx="6910705" cy="3899356"/>
          </a:xfrm>
        </p:grpSpPr>
        <p:sp>
          <p:nvSpPr>
            <p:cNvPr id="4136" name="文本框 97"/>
            <p:cNvSpPr txBox="1"/>
            <p:nvPr/>
          </p:nvSpPr>
          <p:spPr>
            <a:xfrm>
              <a:off x="5833858" y="2392365"/>
              <a:ext cx="6910705" cy="101484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IN" altLang="zh-CN" sz="6000" b="1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INP PROJECT</a:t>
              </a:r>
            </a:p>
          </p:txBody>
        </p:sp>
        <p:sp>
          <p:nvSpPr>
            <p:cNvPr id="4137" name="文本框 98"/>
            <p:cNvSpPr txBox="1"/>
            <p:nvPr/>
          </p:nvSpPr>
          <p:spPr>
            <a:xfrm>
              <a:off x="7189583" y="4723088"/>
              <a:ext cx="5478145" cy="15686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defTabSz="914400">
                <a:buFont typeface="Arial" panose="020B0604020202020204" pitchFamily="34" charset="0"/>
              </a:pPr>
              <a:r>
                <a:rPr lang="en-IN" altLang="zh-CN" sz="2400" b="1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Members</a:t>
              </a:r>
              <a:r>
                <a:rPr lang="zh-CN" altLang="en-US" sz="2400" b="1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: </a:t>
              </a:r>
            </a:p>
            <a:p>
              <a:pPr marL="285750" indent="-285750" defTabSz="914400">
                <a:buFont typeface="Wingdings" panose="05000000000000000000" charset="0"/>
                <a:buChar char="§"/>
              </a:pPr>
              <a:r>
                <a:rPr lang="en-IN" altLang="zh-CN" sz="2400" b="1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Faiz Ali Gola</a:t>
              </a:r>
            </a:p>
            <a:p>
              <a:pPr marL="285750" indent="-285750" defTabSz="914400">
                <a:buFont typeface="Wingdings" panose="05000000000000000000" charset="0"/>
                <a:buChar char="§"/>
              </a:pPr>
              <a:r>
                <a:rPr lang="en-IN" altLang="zh-CN" sz="2400" b="1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Amaan Patel</a:t>
              </a:r>
            </a:p>
            <a:p>
              <a:pPr marL="285750" indent="-285750" defTabSz="914400">
                <a:buFont typeface="Wingdings" panose="05000000000000000000" charset="0"/>
                <a:buChar char="§"/>
              </a:pPr>
              <a:r>
                <a:rPr lang="en-IN" altLang="zh-CN" sz="2400" b="1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Gulnaaz Shaikh</a:t>
              </a:r>
            </a:p>
          </p:txBody>
        </p:sp>
        <p:sp>
          <p:nvSpPr>
            <p:cNvPr id="100" name="圆角矩形 99"/>
            <p:cNvSpPr/>
            <p:nvPr/>
          </p:nvSpPr>
          <p:spPr>
            <a:xfrm>
              <a:off x="6856208" y="3561536"/>
              <a:ext cx="5029835" cy="66809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39" name="文本框 100"/>
            <p:cNvSpPr txBox="1"/>
            <p:nvPr/>
          </p:nvSpPr>
          <p:spPr>
            <a:xfrm>
              <a:off x="7189583" y="3711417"/>
              <a:ext cx="4363085" cy="36834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IN" altLang="zh-CN" sz="1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FUNDRAISING DONATION SYSTEM</a:t>
              </a:r>
            </a:p>
          </p:txBody>
        </p:sp>
      </p:grp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43940" y="673100"/>
            <a:ext cx="10515600" cy="1325563"/>
          </a:xfrm>
        </p:spPr>
        <p:txBody>
          <a:bodyPr/>
          <a:lstStyle/>
          <a:p>
            <a:r>
              <a:rPr lang="en-IN" altLang="en-US"/>
              <a:t>.</a:t>
            </a:r>
          </a:p>
        </p:txBody>
      </p:sp>
      <p:pic>
        <p:nvPicPr>
          <p:cNvPr id="12" name="Picture 19" descr="macbook.emf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08455" y="1108710"/>
            <a:ext cx="8214995" cy="4640580"/>
          </a:xfrm>
          <a:prstGeom prst="rect">
            <a:avLst/>
          </a:prstGeom>
          <a:noFill/>
          <a:ln w="9525">
            <a:noFill/>
          </a:ln>
          <a:effectLst>
            <a:outerShdw blurRad="203200" dist="38100" dir="13500000" algn="ctr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 flipH="1">
            <a:off x="-25400" y="295275"/>
            <a:ext cx="12217400" cy="150813"/>
          </a:xfrm>
          <a:prstGeom prst="rect">
            <a:avLst/>
          </a:prstGeom>
          <a:solidFill>
            <a:srgbClr val="009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8"/>
          <p:cNvSpPr/>
          <p:nvPr/>
        </p:nvSpPr>
        <p:spPr>
          <a:xfrm flipH="1">
            <a:off x="-37465" y="-27622"/>
            <a:ext cx="4913313" cy="322263"/>
          </a:xfrm>
          <a:custGeom>
            <a:avLst/>
            <a:gdLst>
              <a:gd name="connsiteX0" fmla="*/ 0 w 4583832"/>
              <a:gd name="connsiteY0" fmla="*/ 0 h 216024"/>
              <a:gd name="connsiteX1" fmla="*/ 4583832 w 4583832"/>
              <a:gd name="connsiteY1" fmla="*/ 0 h 216024"/>
              <a:gd name="connsiteX2" fmla="*/ 4583832 w 4583832"/>
              <a:gd name="connsiteY2" fmla="*/ 216024 h 216024"/>
              <a:gd name="connsiteX3" fmla="*/ 0 w 4583832"/>
              <a:gd name="connsiteY3" fmla="*/ 216024 h 216024"/>
              <a:gd name="connsiteX4" fmla="*/ 0 w 4583832"/>
              <a:gd name="connsiteY4" fmla="*/ 0 h 216024"/>
              <a:gd name="connsiteX0-1" fmla="*/ 1066800 w 4583832"/>
              <a:gd name="connsiteY0-2" fmla="*/ 0 h 235074"/>
              <a:gd name="connsiteX1-3" fmla="*/ 4583832 w 4583832"/>
              <a:gd name="connsiteY1-4" fmla="*/ 19050 h 235074"/>
              <a:gd name="connsiteX2-5" fmla="*/ 4583832 w 4583832"/>
              <a:gd name="connsiteY2-6" fmla="*/ 235074 h 235074"/>
              <a:gd name="connsiteX3-7" fmla="*/ 0 w 4583832"/>
              <a:gd name="connsiteY3-8" fmla="*/ 235074 h 235074"/>
              <a:gd name="connsiteX4-9" fmla="*/ 1066800 w 4583832"/>
              <a:gd name="connsiteY4-10" fmla="*/ 0 h 235074"/>
              <a:gd name="connsiteX0-11" fmla="*/ 846798 w 4363830"/>
              <a:gd name="connsiteY0-12" fmla="*/ 0 h 235074"/>
              <a:gd name="connsiteX1-13" fmla="*/ 4363830 w 4363830"/>
              <a:gd name="connsiteY1-14" fmla="*/ 19050 h 235074"/>
              <a:gd name="connsiteX2-15" fmla="*/ 4363830 w 4363830"/>
              <a:gd name="connsiteY2-16" fmla="*/ 235074 h 235074"/>
              <a:gd name="connsiteX3-17" fmla="*/ 0 w 4363830"/>
              <a:gd name="connsiteY3-18" fmla="*/ 210198 h 235074"/>
              <a:gd name="connsiteX4-19" fmla="*/ 846798 w 4363830"/>
              <a:gd name="connsiteY4-20" fmla="*/ 0 h 235074"/>
              <a:gd name="connsiteX0-21" fmla="*/ 846798 w 4363830"/>
              <a:gd name="connsiteY0-22" fmla="*/ 0 h 210198"/>
              <a:gd name="connsiteX1-23" fmla="*/ 4363830 w 4363830"/>
              <a:gd name="connsiteY1-24" fmla="*/ 19050 h 210198"/>
              <a:gd name="connsiteX2-25" fmla="*/ 4346907 w 4363830"/>
              <a:gd name="connsiteY2-26" fmla="*/ 210198 h 210198"/>
              <a:gd name="connsiteX3-27" fmla="*/ 0 w 4363830"/>
              <a:gd name="connsiteY3-28" fmla="*/ 210198 h 210198"/>
              <a:gd name="connsiteX4-29" fmla="*/ 846798 w 4363830"/>
              <a:gd name="connsiteY4-30" fmla="*/ 0 h 2101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63830" h="210198">
                <a:moveTo>
                  <a:pt x="846798" y="0"/>
                </a:moveTo>
                <a:lnTo>
                  <a:pt x="4363830" y="19050"/>
                </a:lnTo>
                <a:lnTo>
                  <a:pt x="4346907" y="210198"/>
                </a:lnTo>
                <a:lnTo>
                  <a:pt x="0" y="210198"/>
                </a:lnTo>
                <a:lnTo>
                  <a:pt x="846798" y="0"/>
                </a:lnTo>
                <a:close/>
              </a:path>
            </a:pathLst>
          </a:custGeom>
          <a:solidFill>
            <a:srgbClr val="009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96570" y="-27305"/>
            <a:ext cx="23431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2400" b="1">
                <a:solidFill>
                  <a:schemeClr val="bg1"/>
                </a:solidFill>
              </a:rPr>
              <a:t>Dontaion Details</a:t>
            </a:r>
            <a:r>
              <a:rPr lang="en-IN" altLang="en-US"/>
              <a:t> </a:t>
            </a:r>
          </a:p>
        </p:txBody>
      </p:sp>
      <p:pic>
        <p:nvPicPr>
          <p:cNvPr id="7" name="Picture 6" descr="WhatsApp Image 2020-10-23 at 8.07.19 PM (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495" y="1654810"/>
            <a:ext cx="5796915" cy="317754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图片 19"/>
          <p:cNvPicPr>
            <a:picLocks noChangeAspect="1"/>
          </p:cNvPicPr>
          <p:nvPr/>
        </p:nvPicPr>
        <p:blipFill>
          <a:blip r:embed="rId2"/>
          <a:srcRect r="3409" b="34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任意多边形 4"/>
          <p:cNvSpPr/>
          <p:nvPr/>
        </p:nvSpPr>
        <p:spPr>
          <a:xfrm>
            <a:off x="585788" y="-68262"/>
            <a:ext cx="9296400" cy="6967538"/>
          </a:xfrm>
          <a:custGeom>
            <a:avLst/>
            <a:gdLst>
              <a:gd name="connsiteX0" fmla="*/ 9295374 w 9295374"/>
              <a:gd name="connsiteY0" fmla="*/ 6960920 h 6967793"/>
              <a:gd name="connsiteX1" fmla="*/ 9295374 w 9295374"/>
              <a:gd name="connsiteY1" fmla="*/ 6967793 h 6967793"/>
              <a:gd name="connsiteX2" fmla="*/ 9033742 w 9295374"/>
              <a:gd name="connsiteY2" fmla="*/ 6967793 h 6967793"/>
              <a:gd name="connsiteX3" fmla="*/ 9294783 w 9295374"/>
              <a:gd name="connsiteY3" fmla="*/ 6960962 h 6967793"/>
              <a:gd name="connsiteX4" fmla="*/ 0 w 9295374"/>
              <a:gd name="connsiteY4" fmla="*/ 0 h 6967793"/>
              <a:gd name="connsiteX5" fmla="*/ 4239417 w 9295374"/>
              <a:gd name="connsiteY5" fmla="*/ 0 h 6967793"/>
              <a:gd name="connsiteX6" fmla="*/ 4188395 w 9295374"/>
              <a:gd name="connsiteY6" fmla="*/ 156052 h 6967793"/>
              <a:gd name="connsiteX7" fmla="*/ 3960304 w 9295374"/>
              <a:gd name="connsiteY7" fmla="*/ 1717368 h 6967793"/>
              <a:gd name="connsiteX8" fmla="*/ 8772631 w 9295374"/>
              <a:gd name="connsiteY8" fmla="*/ 6960962 h 6967793"/>
              <a:gd name="connsiteX9" fmla="*/ 9033671 w 9295374"/>
              <a:gd name="connsiteY9" fmla="*/ 6967793 h 6967793"/>
              <a:gd name="connsiteX10" fmla="*/ 0 w 9295374"/>
              <a:gd name="connsiteY10" fmla="*/ 6967793 h 696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295374" h="6967793">
                <a:moveTo>
                  <a:pt x="9295374" y="6960920"/>
                </a:moveTo>
                <a:lnTo>
                  <a:pt x="9295374" y="6967793"/>
                </a:lnTo>
                <a:lnTo>
                  <a:pt x="9033742" y="6967793"/>
                </a:lnTo>
                <a:lnTo>
                  <a:pt x="9294783" y="6960962"/>
                </a:lnTo>
                <a:close/>
                <a:moveTo>
                  <a:pt x="0" y="0"/>
                </a:moveTo>
                <a:lnTo>
                  <a:pt x="4239417" y="0"/>
                </a:lnTo>
                <a:lnTo>
                  <a:pt x="4188395" y="156052"/>
                </a:lnTo>
                <a:cubicBezTo>
                  <a:pt x="4040161" y="649271"/>
                  <a:pt x="3960304" y="1173669"/>
                  <a:pt x="3960304" y="1717368"/>
                </a:cubicBezTo>
                <a:cubicBezTo>
                  <a:pt x="3960304" y="4526482"/>
                  <a:pt x="6091998" y="6820340"/>
                  <a:pt x="8772631" y="6960962"/>
                </a:cubicBezTo>
                <a:lnTo>
                  <a:pt x="9033671" y="6967793"/>
                </a:lnTo>
                <a:lnTo>
                  <a:pt x="0" y="696779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0" y="-73025"/>
            <a:ext cx="10013950" cy="6967538"/>
          </a:xfrm>
          <a:custGeom>
            <a:avLst/>
            <a:gdLst>
              <a:gd name="connsiteX0" fmla="*/ 10013853 w 10013853"/>
              <a:gd name="connsiteY0" fmla="*/ 6956455 h 6967793"/>
              <a:gd name="connsiteX1" fmla="*/ 10013853 w 10013853"/>
              <a:gd name="connsiteY1" fmla="*/ 6967793 h 6967793"/>
              <a:gd name="connsiteX2" fmla="*/ 9667632 w 10013853"/>
              <a:gd name="connsiteY2" fmla="*/ 6967793 h 6967793"/>
              <a:gd name="connsiteX3" fmla="*/ 9946990 w 10013853"/>
              <a:gd name="connsiteY3" fmla="*/ 6960962 h 6967793"/>
              <a:gd name="connsiteX4" fmla="*/ 0 w 10013853"/>
              <a:gd name="connsiteY4" fmla="*/ 0 h 6967793"/>
              <a:gd name="connsiteX5" fmla="*/ 4536892 w 10013853"/>
              <a:gd name="connsiteY5" fmla="*/ 0 h 6967793"/>
              <a:gd name="connsiteX6" fmla="*/ 4482290 w 10013853"/>
              <a:gd name="connsiteY6" fmla="*/ 156052 h 6967793"/>
              <a:gd name="connsiteX7" fmla="*/ 4238195 w 10013853"/>
              <a:gd name="connsiteY7" fmla="*/ 1717368 h 6967793"/>
              <a:gd name="connsiteX8" fmla="*/ 9388198 w 10013853"/>
              <a:gd name="connsiteY8" fmla="*/ 6960962 h 6967793"/>
              <a:gd name="connsiteX9" fmla="*/ 9667555 w 10013853"/>
              <a:gd name="connsiteY9" fmla="*/ 6967793 h 6967793"/>
              <a:gd name="connsiteX10" fmla="*/ 0 w 10013853"/>
              <a:gd name="connsiteY10" fmla="*/ 6967793 h 696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3853" h="6967793">
                <a:moveTo>
                  <a:pt x="10013853" y="6956455"/>
                </a:moveTo>
                <a:lnTo>
                  <a:pt x="10013853" y="6967793"/>
                </a:lnTo>
                <a:lnTo>
                  <a:pt x="9667632" y="6967793"/>
                </a:lnTo>
                <a:lnTo>
                  <a:pt x="9946990" y="6960962"/>
                </a:lnTo>
                <a:close/>
                <a:moveTo>
                  <a:pt x="0" y="0"/>
                </a:moveTo>
                <a:lnTo>
                  <a:pt x="4536892" y="0"/>
                </a:lnTo>
                <a:lnTo>
                  <a:pt x="4482290" y="156052"/>
                </a:lnTo>
                <a:cubicBezTo>
                  <a:pt x="4323654" y="649271"/>
                  <a:pt x="4238195" y="1173669"/>
                  <a:pt x="4238195" y="1717368"/>
                </a:cubicBezTo>
                <a:cubicBezTo>
                  <a:pt x="4238195" y="4526482"/>
                  <a:pt x="6519467" y="6820340"/>
                  <a:pt x="9388198" y="6960962"/>
                </a:cubicBezTo>
                <a:lnTo>
                  <a:pt x="9667555" y="6967793"/>
                </a:lnTo>
                <a:lnTo>
                  <a:pt x="0" y="6967793"/>
                </a:lnTo>
                <a:close/>
              </a:path>
            </a:pathLst>
          </a:custGeom>
          <a:solidFill>
            <a:srgbClr val="009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700" name="文本框 6"/>
          <p:cNvSpPr txBox="1"/>
          <p:nvPr/>
        </p:nvSpPr>
        <p:spPr>
          <a:xfrm>
            <a:off x="3476625" y="3211513"/>
            <a:ext cx="127000" cy="2540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endParaRPr lang="zh-CN" altLang="en-US" dirty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9701" name="文本框 17"/>
          <p:cNvSpPr txBox="1"/>
          <p:nvPr/>
        </p:nvSpPr>
        <p:spPr>
          <a:xfrm>
            <a:off x="157163" y="3362325"/>
            <a:ext cx="3590925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buFont typeface="Arial" panose="020B0604020202020204" pitchFamily="34" charset="0"/>
            </a:pP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</a:p>
        </p:txBody>
      </p:sp>
      <p:sp>
        <p:nvSpPr>
          <p:cNvPr id="30727" name="Title 13"/>
          <p:cNvSpPr txBox="1"/>
          <p:nvPr/>
        </p:nvSpPr>
        <p:spPr>
          <a:xfrm>
            <a:off x="451803" y="3065145"/>
            <a:ext cx="4143375" cy="547688"/>
          </a:xfrm>
          <a:prstGeom prst="rect">
            <a:avLst/>
          </a:prstGeom>
          <a:noFill/>
          <a:ln w="9525">
            <a:noFill/>
          </a:ln>
        </p:spPr>
        <p:txBody>
          <a:bodyPr lIns="121682" tIns="60841" rIns="121682" bIns="60841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en-I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rPr>
              <a:t>Thank You</a:t>
            </a:r>
          </a:p>
        </p:txBody>
      </p:sp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5" name="组合 1"/>
          <p:cNvGrpSpPr/>
          <p:nvPr/>
        </p:nvGrpSpPr>
        <p:grpSpPr>
          <a:xfrm>
            <a:off x="12441" y="727787"/>
            <a:ext cx="12192001" cy="5402425"/>
            <a:chOff x="0" y="-38100"/>
            <a:chExt cx="12192000" cy="3975100"/>
          </a:xfrm>
        </p:grpSpPr>
        <p:pic>
          <p:nvPicPr>
            <p:cNvPr id="6146" name="图片 3"/>
            <p:cNvPicPr>
              <a:picLocks noChangeAspect="1"/>
            </p:cNvPicPr>
            <p:nvPr/>
          </p:nvPicPr>
          <p:blipFill>
            <a:blip r:embed="rId2"/>
            <a:srcRect t="29601" b="20924"/>
            <a:stretch>
              <a:fillRect/>
            </a:stretch>
          </p:blipFill>
          <p:spPr>
            <a:xfrm>
              <a:off x="0" y="-38100"/>
              <a:ext cx="12192000" cy="39751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矩形 7"/>
            <p:cNvSpPr/>
            <p:nvPr/>
          </p:nvSpPr>
          <p:spPr>
            <a:xfrm>
              <a:off x="0" y="-38100"/>
              <a:ext cx="12192000" cy="3975100"/>
            </a:xfrm>
            <a:prstGeom prst="rect">
              <a:avLst/>
            </a:prstGeom>
            <a:solidFill>
              <a:schemeClr val="tx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158" name="文本框 259"/>
          <p:cNvSpPr txBox="1"/>
          <p:nvPr/>
        </p:nvSpPr>
        <p:spPr>
          <a:xfrm>
            <a:off x="4686607" y="905231"/>
            <a:ext cx="7492952" cy="517064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IN" altLang="zh-CN" sz="7200" dirty="0">
                <a:solidFill>
                  <a:srgbClr val="FFFFFF"/>
                </a:solidFill>
                <a:latin typeface="Impact" panose="020B0806030902050204" pitchFamily="34" charset="0"/>
                <a:ea typeface="SimSun" panose="02010600030101010101" pitchFamily="2" charset="-122"/>
              </a:rPr>
              <a:t>      INTRODUCTION</a:t>
            </a:r>
          </a:p>
          <a:p>
            <a:pPr algn="l"/>
            <a:endParaRPr lang="en-US" b="0" i="0" dirty="0">
              <a:effectLst/>
              <a:latin typeface="Open Sans"/>
            </a:endParaRPr>
          </a:p>
          <a:p>
            <a:pPr algn="l"/>
            <a:r>
              <a:rPr lang="en-US" sz="2100" b="0" i="0" dirty="0">
                <a:solidFill>
                  <a:schemeClr val="bg1"/>
                </a:solidFill>
                <a:effectLst/>
                <a:latin typeface="Open Sans"/>
              </a:rPr>
              <a:t>Fundraising is the process of collecting money as donations, for a cause from, individuals and businesses. A person who raises the money from them is known as a fundraiser. </a:t>
            </a:r>
          </a:p>
          <a:p>
            <a:pPr algn="l"/>
            <a:endParaRPr lang="en-US" sz="2100" b="0" i="0" dirty="0">
              <a:solidFill>
                <a:schemeClr val="bg1"/>
              </a:solidFill>
              <a:effectLst/>
              <a:latin typeface="Open Sans"/>
            </a:endParaRPr>
          </a:p>
          <a:p>
            <a:pPr algn="l"/>
            <a:r>
              <a:rPr lang="en-US" sz="2100" b="0" i="0" dirty="0">
                <a:solidFill>
                  <a:schemeClr val="bg1"/>
                </a:solidFill>
                <a:effectLst/>
                <a:latin typeface="Open Sans"/>
              </a:rPr>
              <a:t>It was usually used to gather money for non-profit organizations, but, over the years fundraising has evolved a lot and it is now used to fund various important causes. </a:t>
            </a:r>
          </a:p>
          <a:p>
            <a:pPr algn="l"/>
            <a:r>
              <a:rPr lang="en-US" sz="2100" b="0" i="0" dirty="0">
                <a:solidFill>
                  <a:schemeClr val="bg1"/>
                </a:solidFill>
                <a:effectLst/>
                <a:latin typeface="Open Sans"/>
              </a:rPr>
              <a:t> </a:t>
            </a:r>
          </a:p>
          <a:p>
            <a:pPr>
              <a:buFont typeface="Arial" panose="020B0604020202020204" pitchFamily="34" charset="0"/>
            </a:pPr>
            <a:endParaRPr lang="en-IN" altLang="zh-CN" sz="7200" dirty="0">
              <a:solidFill>
                <a:srgbClr val="FFFFFF"/>
              </a:solidFill>
              <a:latin typeface="Impact" panose="020B080603090205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1" name="组合 1"/>
          <p:cNvGrpSpPr/>
          <p:nvPr/>
        </p:nvGrpSpPr>
        <p:grpSpPr>
          <a:xfrm>
            <a:off x="0" y="-908050"/>
            <a:ext cx="12192000" cy="3975100"/>
            <a:chOff x="0" y="-38100"/>
            <a:chExt cx="12192000" cy="3975100"/>
          </a:xfrm>
        </p:grpSpPr>
        <p:pic>
          <p:nvPicPr>
            <p:cNvPr id="5122" name="图片 3"/>
            <p:cNvPicPr>
              <a:picLocks noChangeAspect="1"/>
            </p:cNvPicPr>
            <p:nvPr/>
          </p:nvPicPr>
          <p:blipFill>
            <a:blip r:embed="rId2"/>
            <a:srcRect t="29601" b="20924"/>
            <a:stretch>
              <a:fillRect/>
            </a:stretch>
          </p:blipFill>
          <p:spPr>
            <a:xfrm>
              <a:off x="0" y="-38100"/>
              <a:ext cx="12192000" cy="39751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矩形 7"/>
            <p:cNvSpPr/>
            <p:nvPr/>
          </p:nvSpPr>
          <p:spPr>
            <a:xfrm>
              <a:off x="0" y="-38100"/>
              <a:ext cx="12192000" cy="3975100"/>
            </a:xfrm>
            <a:prstGeom prst="rect">
              <a:avLst/>
            </a:prstGeom>
            <a:solidFill>
              <a:schemeClr val="tx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177800" y="1471930"/>
            <a:ext cx="2717165" cy="2717165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87985" y="2131695"/>
            <a:ext cx="266255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4400" b="1" i="1">
                <a:solidFill>
                  <a:schemeClr val="bg1"/>
                </a:solidFill>
              </a:rPr>
              <a:t>Proposed </a:t>
            </a:r>
          </a:p>
          <a:p>
            <a:r>
              <a:rPr lang="en-IN" altLang="en-US" sz="4400" b="1" i="1">
                <a:solidFill>
                  <a:schemeClr val="bg1"/>
                </a:solidFill>
              </a:rPr>
              <a:t>Work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050540" y="3370580"/>
            <a:ext cx="913574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i="1"/>
              <a:t>A fundraiser website with an aim to raise funds for various problem that people face due to unwanted circumstances </a:t>
            </a:r>
          </a:p>
          <a:p>
            <a:pPr algn="l"/>
            <a:r>
              <a:rPr lang="en-US" sz="2400" i="1"/>
              <a:t>Where the person willing to donate and help can directly donate the amount of his/her choice for the cause</a:t>
            </a:r>
          </a:p>
          <a:p>
            <a:pPr algn="l"/>
            <a:r>
              <a:rPr lang="en-US" sz="2400" i="1"/>
              <a:t>And those who are in need for some help can contact us and express their problems so that certain measures can be taken to help them.</a:t>
            </a:r>
          </a:p>
          <a:p>
            <a:pPr algn="l"/>
            <a:r>
              <a:rPr lang="en-US" sz="2400" i="1"/>
              <a:t>In the current situation, people willing to donate and people who need help both can benefit from this website by online means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9993630" y="6858000"/>
            <a:ext cx="10515600" cy="1325563"/>
          </a:xfrm>
        </p:spPr>
        <p:txBody>
          <a:bodyPr/>
          <a:lstStyle/>
          <a:p>
            <a:r>
              <a:rPr lang="en-IN" altLang="en-US"/>
              <a:t>.</a:t>
            </a:r>
          </a:p>
        </p:txBody>
      </p:sp>
      <p:sp>
        <p:nvSpPr>
          <p:cNvPr id="5" name="矩形 4"/>
          <p:cNvSpPr/>
          <p:nvPr/>
        </p:nvSpPr>
        <p:spPr>
          <a:xfrm flipH="1">
            <a:off x="-25400" y="295275"/>
            <a:ext cx="12217400" cy="150813"/>
          </a:xfrm>
          <a:prstGeom prst="rect">
            <a:avLst/>
          </a:prstGeom>
          <a:solidFill>
            <a:srgbClr val="009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8"/>
          <p:cNvSpPr/>
          <p:nvPr/>
        </p:nvSpPr>
        <p:spPr>
          <a:xfrm flipH="1">
            <a:off x="-25400" y="-27622"/>
            <a:ext cx="4913313" cy="322263"/>
          </a:xfrm>
          <a:custGeom>
            <a:avLst/>
            <a:gdLst>
              <a:gd name="connsiteX0" fmla="*/ 0 w 4583832"/>
              <a:gd name="connsiteY0" fmla="*/ 0 h 216024"/>
              <a:gd name="connsiteX1" fmla="*/ 4583832 w 4583832"/>
              <a:gd name="connsiteY1" fmla="*/ 0 h 216024"/>
              <a:gd name="connsiteX2" fmla="*/ 4583832 w 4583832"/>
              <a:gd name="connsiteY2" fmla="*/ 216024 h 216024"/>
              <a:gd name="connsiteX3" fmla="*/ 0 w 4583832"/>
              <a:gd name="connsiteY3" fmla="*/ 216024 h 216024"/>
              <a:gd name="connsiteX4" fmla="*/ 0 w 4583832"/>
              <a:gd name="connsiteY4" fmla="*/ 0 h 216024"/>
              <a:gd name="connsiteX0-1" fmla="*/ 1066800 w 4583832"/>
              <a:gd name="connsiteY0-2" fmla="*/ 0 h 235074"/>
              <a:gd name="connsiteX1-3" fmla="*/ 4583832 w 4583832"/>
              <a:gd name="connsiteY1-4" fmla="*/ 19050 h 235074"/>
              <a:gd name="connsiteX2-5" fmla="*/ 4583832 w 4583832"/>
              <a:gd name="connsiteY2-6" fmla="*/ 235074 h 235074"/>
              <a:gd name="connsiteX3-7" fmla="*/ 0 w 4583832"/>
              <a:gd name="connsiteY3-8" fmla="*/ 235074 h 235074"/>
              <a:gd name="connsiteX4-9" fmla="*/ 1066800 w 4583832"/>
              <a:gd name="connsiteY4-10" fmla="*/ 0 h 235074"/>
              <a:gd name="connsiteX0-11" fmla="*/ 846798 w 4363830"/>
              <a:gd name="connsiteY0-12" fmla="*/ 0 h 235074"/>
              <a:gd name="connsiteX1-13" fmla="*/ 4363830 w 4363830"/>
              <a:gd name="connsiteY1-14" fmla="*/ 19050 h 235074"/>
              <a:gd name="connsiteX2-15" fmla="*/ 4363830 w 4363830"/>
              <a:gd name="connsiteY2-16" fmla="*/ 235074 h 235074"/>
              <a:gd name="connsiteX3-17" fmla="*/ 0 w 4363830"/>
              <a:gd name="connsiteY3-18" fmla="*/ 210198 h 235074"/>
              <a:gd name="connsiteX4-19" fmla="*/ 846798 w 4363830"/>
              <a:gd name="connsiteY4-20" fmla="*/ 0 h 235074"/>
              <a:gd name="connsiteX0-21" fmla="*/ 846798 w 4363830"/>
              <a:gd name="connsiteY0-22" fmla="*/ 0 h 210198"/>
              <a:gd name="connsiteX1-23" fmla="*/ 4363830 w 4363830"/>
              <a:gd name="connsiteY1-24" fmla="*/ 19050 h 210198"/>
              <a:gd name="connsiteX2-25" fmla="*/ 4346907 w 4363830"/>
              <a:gd name="connsiteY2-26" fmla="*/ 210198 h 210198"/>
              <a:gd name="connsiteX3-27" fmla="*/ 0 w 4363830"/>
              <a:gd name="connsiteY3-28" fmla="*/ 210198 h 210198"/>
              <a:gd name="connsiteX4-29" fmla="*/ 846798 w 4363830"/>
              <a:gd name="connsiteY4-30" fmla="*/ 0 h 2101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63830" h="210198">
                <a:moveTo>
                  <a:pt x="846798" y="0"/>
                </a:moveTo>
                <a:lnTo>
                  <a:pt x="4363830" y="19050"/>
                </a:lnTo>
                <a:lnTo>
                  <a:pt x="4346907" y="210198"/>
                </a:lnTo>
                <a:lnTo>
                  <a:pt x="0" y="210198"/>
                </a:lnTo>
                <a:lnTo>
                  <a:pt x="846798" y="0"/>
                </a:lnTo>
                <a:close/>
              </a:path>
            </a:pathLst>
          </a:custGeom>
          <a:solidFill>
            <a:srgbClr val="009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2"/>
          <p:cNvSpPr/>
          <p:nvPr/>
        </p:nvSpPr>
        <p:spPr bwMode="auto">
          <a:xfrm>
            <a:off x="8578850" y="1912938"/>
            <a:ext cx="230188" cy="4954588"/>
          </a:xfrm>
          <a:prstGeom prst="rect">
            <a:avLst/>
          </a:prstGeom>
          <a:solidFill>
            <a:srgbClr val="C1C7D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Rectangle 11"/>
          <p:cNvSpPr/>
          <p:nvPr/>
        </p:nvSpPr>
        <p:spPr bwMode="auto">
          <a:xfrm>
            <a:off x="8482013" y="1912938"/>
            <a:ext cx="422275" cy="246063"/>
          </a:xfrm>
          <a:prstGeom prst="rect">
            <a:avLst/>
          </a:prstGeom>
          <a:solidFill>
            <a:srgbClr val="C1C7D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Rectangle 37"/>
          <p:cNvSpPr/>
          <p:nvPr/>
        </p:nvSpPr>
        <p:spPr bwMode="auto">
          <a:xfrm>
            <a:off x="8578850" y="3179763"/>
            <a:ext cx="230188" cy="122238"/>
          </a:xfrm>
          <a:prstGeom prst="rect">
            <a:avLst/>
          </a:prstGeom>
          <a:solidFill>
            <a:srgbClr val="8893A5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Pentagon 55"/>
          <p:cNvSpPr/>
          <p:nvPr/>
        </p:nvSpPr>
        <p:spPr bwMode="auto">
          <a:xfrm>
            <a:off x="7902575" y="2449513"/>
            <a:ext cx="3014663" cy="771525"/>
          </a:xfrm>
          <a:prstGeom prst="homePlate">
            <a:avLst>
              <a:gd name="adj" fmla="val 38141"/>
            </a:avLst>
          </a:prstGeom>
          <a:solidFill>
            <a:srgbClr val="009644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Rectangle 38"/>
          <p:cNvSpPr/>
          <p:nvPr/>
        </p:nvSpPr>
        <p:spPr bwMode="auto">
          <a:xfrm>
            <a:off x="8578850" y="4241800"/>
            <a:ext cx="230188" cy="122238"/>
          </a:xfrm>
          <a:prstGeom prst="rect">
            <a:avLst/>
          </a:prstGeom>
          <a:solidFill>
            <a:srgbClr val="8893A5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Pentagon 12"/>
          <p:cNvSpPr/>
          <p:nvPr/>
        </p:nvSpPr>
        <p:spPr bwMode="auto">
          <a:xfrm rot="10800000">
            <a:off x="6164263" y="3509963"/>
            <a:ext cx="3014663" cy="771525"/>
          </a:xfrm>
          <a:prstGeom prst="homePlate">
            <a:avLst>
              <a:gd name="adj" fmla="val 38141"/>
            </a:avLst>
          </a:prstGeom>
          <a:solidFill>
            <a:srgbClr val="595959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Rectangle 39"/>
          <p:cNvSpPr/>
          <p:nvPr/>
        </p:nvSpPr>
        <p:spPr bwMode="auto">
          <a:xfrm>
            <a:off x="8578850" y="5283200"/>
            <a:ext cx="230188" cy="122238"/>
          </a:xfrm>
          <a:prstGeom prst="rect">
            <a:avLst/>
          </a:prstGeom>
          <a:solidFill>
            <a:srgbClr val="8893A5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" name="Pentagon 13"/>
          <p:cNvSpPr/>
          <p:nvPr/>
        </p:nvSpPr>
        <p:spPr bwMode="auto">
          <a:xfrm>
            <a:off x="7902575" y="4557713"/>
            <a:ext cx="3014663" cy="771525"/>
          </a:xfrm>
          <a:prstGeom prst="homePlate">
            <a:avLst>
              <a:gd name="adj" fmla="val 38141"/>
            </a:avLst>
          </a:prstGeom>
          <a:solidFill>
            <a:srgbClr val="009644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Rectangle 40"/>
          <p:cNvSpPr/>
          <p:nvPr/>
        </p:nvSpPr>
        <p:spPr bwMode="auto">
          <a:xfrm>
            <a:off x="8578850" y="6407150"/>
            <a:ext cx="230188" cy="122238"/>
          </a:xfrm>
          <a:prstGeom prst="rect">
            <a:avLst/>
          </a:prstGeom>
          <a:solidFill>
            <a:srgbClr val="8893A5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Pentagon 14"/>
          <p:cNvSpPr/>
          <p:nvPr/>
        </p:nvSpPr>
        <p:spPr bwMode="auto">
          <a:xfrm rot="10800000">
            <a:off x="6164263" y="5680075"/>
            <a:ext cx="3014663" cy="773113"/>
          </a:xfrm>
          <a:prstGeom prst="homePlate">
            <a:avLst>
              <a:gd name="adj" fmla="val 38141"/>
            </a:avLst>
          </a:prstGeom>
          <a:solidFill>
            <a:srgbClr val="595959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241" name="TextBox 13"/>
          <p:cNvSpPr txBox="1"/>
          <p:nvPr/>
        </p:nvSpPr>
        <p:spPr>
          <a:xfrm>
            <a:off x="8804275" y="2747963"/>
            <a:ext cx="1677988" cy="24574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42" name="TextBox 13"/>
          <p:cNvSpPr txBox="1"/>
          <p:nvPr/>
        </p:nvSpPr>
        <p:spPr>
          <a:xfrm>
            <a:off x="6674803" y="3711258"/>
            <a:ext cx="1677987" cy="36893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I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NGO'S</a:t>
            </a:r>
          </a:p>
        </p:txBody>
      </p:sp>
      <p:sp>
        <p:nvSpPr>
          <p:cNvPr id="9243" name="TextBox 13"/>
          <p:cNvSpPr txBox="1"/>
          <p:nvPr/>
        </p:nvSpPr>
        <p:spPr>
          <a:xfrm>
            <a:off x="8972550" y="4819650"/>
            <a:ext cx="1677988" cy="24574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I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EDUCATION</a:t>
            </a:r>
          </a:p>
        </p:txBody>
      </p:sp>
      <p:sp>
        <p:nvSpPr>
          <p:cNvPr id="9244" name="TextBox 13"/>
          <p:cNvSpPr txBox="1"/>
          <p:nvPr/>
        </p:nvSpPr>
        <p:spPr>
          <a:xfrm>
            <a:off x="6770688" y="5820410"/>
            <a:ext cx="1377950" cy="4921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pPr algn="ctr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I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NATURAL CALAMITIES</a:t>
            </a:r>
          </a:p>
        </p:txBody>
      </p:sp>
      <p:sp>
        <p:nvSpPr>
          <p:cNvPr id="37" name="Rectangle 65"/>
          <p:cNvSpPr/>
          <p:nvPr/>
        </p:nvSpPr>
        <p:spPr bwMode="auto">
          <a:xfrm>
            <a:off x="495300" y="2457450"/>
            <a:ext cx="3792538" cy="342900"/>
          </a:xfrm>
          <a:prstGeom prst="rect">
            <a:avLst/>
          </a:prstGeom>
          <a:solidFill>
            <a:srgbClr val="009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34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8" name="Rectangle 88"/>
          <p:cNvSpPr/>
          <p:nvPr/>
        </p:nvSpPr>
        <p:spPr bwMode="auto">
          <a:xfrm>
            <a:off x="498475" y="2457450"/>
            <a:ext cx="261938" cy="3365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34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9" name="TextBox 27"/>
          <p:cNvSpPr txBox="1">
            <a:spLocks noChangeArrowheads="1"/>
          </p:cNvSpPr>
          <p:nvPr/>
        </p:nvSpPr>
        <p:spPr bwMode="auto">
          <a:xfrm>
            <a:off x="900113" y="2451735"/>
            <a:ext cx="2144713" cy="34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166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Open Sans Semibold" pitchFamily="34" charset="0"/>
                <a:sym typeface="Arial" panose="020B0604020202020204" pitchFamily="34" charset="0"/>
              </a:rPr>
              <a:t>HOME PAGE</a:t>
            </a:r>
          </a:p>
        </p:txBody>
      </p:sp>
      <p:sp>
        <p:nvSpPr>
          <p:cNvPr id="40" name="Rectangle 65"/>
          <p:cNvSpPr/>
          <p:nvPr/>
        </p:nvSpPr>
        <p:spPr bwMode="auto">
          <a:xfrm>
            <a:off x="495300" y="3027363"/>
            <a:ext cx="3792538" cy="344488"/>
          </a:xfrm>
          <a:prstGeom prst="rect">
            <a:avLst/>
          </a:prstGeom>
          <a:solidFill>
            <a:srgbClr val="009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34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" name="Rectangle 88"/>
          <p:cNvSpPr/>
          <p:nvPr/>
        </p:nvSpPr>
        <p:spPr bwMode="auto">
          <a:xfrm>
            <a:off x="498475" y="3027363"/>
            <a:ext cx="261938" cy="3381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34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2" name="TextBox 27"/>
          <p:cNvSpPr txBox="1">
            <a:spLocks noChangeArrowheads="1"/>
          </p:cNvSpPr>
          <p:nvPr/>
        </p:nvSpPr>
        <p:spPr bwMode="auto">
          <a:xfrm>
            <a:off x="919163" y="3018155"/>
            <a:ext cx="1909763" cy="34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166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Open Sans Semibold" pitchFamily="34" charset="0"/>
                <a:sym typeface="Arial" panose="020B0604020202020204" pitchFamily="34" charset="0"/>
              </a:rPr>
              <a:t>OUR SEVICE</a:t>
            </a:r>
          </a:p>
        </p:txBody>
      </p:sp>
      <p:sp>
        <p:nvSpPr>
          <p:cNvPr id="43" name="Rectangle 65"/>
          <p:cNvSpPr/>
          <p:nvPr/>
        </p:nvSpPr>
        <p:spPr bwMode="auto">
          <a:xfrm>
            <a:off x="495300" y="3622675"/>
            <a:ext cx="3792538" cy="342900"/>
          </a:xfrm>
          <a:prstGeom prst="rect">
            <a:avLst/>
          </a:prstGeom>
          <a:solidFill>
            <a:srgbClr val="009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34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4" name="Rectangle 88"/>
          <p:cNvSpPr/>
          <p:nvPr/>
        </p:nvSpPr>
        <p:spPr bwMode="auto">
          <a:xfrm>
            <a:off x="498475" y="3622675"/>
            <a:ext cx="261938" cy="3365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34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5" name="TextBox 27"/>
          <p:cNvSpPr txBox="1">
            <a:spLocks noChangeArrowheads="1"/>
          </p:cNvSpPr>
          <p:nvPr/>
        </p:nvSpPr>
        <p:spPr bwMode="auto">
          <a:xfrm>
            <a:off x="919163" y="3616325"/>
            <a:ext cx="2003425" cy="34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166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Open Sans Semibold" pitchFamily="34" charset="0"/>
                <a:sym typeface="Arial" panose="020B0604020202020204" pitchFamily="34" charset="0"/>
              </a:rPr>
              <a:t>ABOUT US</a:t>
            </a:r>
          </a:p>
        </p:txBody>
      </p:sp>
      <p:sp>
        <p:nvSpPr>
          <p:cNvPr id="46" name="Rectangle 65"/>
          <p:cNvSpPr/>
          <p:nvPr/>
        </p:nvSpPr>
        <p:spPr bwMode="auto">
          <a:xfrm>
            <a:off x="495300" y="4221163"/>
            <a:ext cx="3792538" cy="344488"/>
          </a:xfrm>
          <a:prstGeom prst="rect">
            <a:avLst/>
          </a:prstGeom>
          <a:solidFill>
            <a:srgbClr val="009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34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7" name="Rectangle 88"/>
          <p:cNvSpPr/>
          <p:nvPr/>
        </p:nvSpPr>
        <p:spPr bwMode="auto">
          <a:xfrm>
            <a:off x="498475" y="4221163"/>
            <a:ext cx="261938" cy="3381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34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8" name="TextBox 27"/>
          <p:cNvSpPr txBox="1">
            <a:spLocks noChangeArrowheads="1"/>
          </p:cNvSpPr>
          <p:nvPr/>
        </p:nvSpPr>
        <p:spPr bwMode="auto">
          <a:xfrm>
            <a:off x="919163" y="4206875"/>
            <a:ext cx="2255838" cy="34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166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Open Sans Semibold" pitchFamily="34" charset="0"/>
                <a:sym typeface="Arial" panose="020B0604020202020204" pitchFamily="34" charset="0"/>
              </a:rPr>
              <a:t>CONTACT US</a:t>
            </a:r>
          </a:p>
        </p:txBody>
      </p:sp>
      <p:sp>
        <p:nvSpPr>
          <p:cNvPr id="50" name="Rectangle 65"/>
          <p:cNvSpPr/>
          <p:nvPr/>
        </p:nvSpPr>
        <p:spPr bwMode="auto">
          <a:xfrm>
            <a:off x="476250" y="4748213"/>
            <a:ext cx="3792538" cy="344488"/>
          </a:xfrm>
          <a:prstGeom prst="rect">
            <a:avLst/>
          </a:prstGeom>
          <a:solidFill>
            <a:srgbClr val="009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34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1" name="Rectangle 88"/>
          <p:cNvSpPr/>
          <p:nvPr/>
        </p:nvSpPr>
        <p:spPr bwMode="auto">
          <a:xfrm>
            <a:off x="479425" y="4748213"/>
            <a:ext cx="261938" cy="3381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34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2" name="TextBox 27"/>
          <p:cNvSpPr txBox="1">
            <a:spLocks noChangeArrowheads="1"/>
          </p:cNvSpPr>
          <p:nvPr/>
        </p:nvSpPr>
        <p:spPr bwMode="auto">
          <a:xfrm>
            <a:off x="900113" y="4741863"/>
            <a:ext cx="2144713" cy="34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166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Open Sans Semibold" pitchFamily="34" charset="0"/>
                <a:sym typeface="Arial" panose="020B0604020202020204" pitchFamily="34" charset="0"/>
              </a:rPr>
              <a:t>DONATION PAGE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357110" y="1033145"/>
            <a:ext cx="6783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3200" b="1"/>
              <a:t>Types of Donations </a:t>
            </a:r>
          </a:p>
        </p:txBody>
      </p:sp>
      <p:pic>
        <p:nvPicPr>
          <p:cNvPr id="29" name="Content Placeholder 28" descr="image-removebg-preview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93660" y="2203450"/>
            <a:ext cx="1264285" cy="1363980"/>
          </a:xfrm>
          <a:prstGeom prst="rect">
            <a:avLst/>
          </a:prstGeom>
        </p:spPr>
      </p:pic>
      <p:sp>
        <p:nvSpPr>
          <p:cNvPr id="30" name="Text Box 29"/>
          <p:cNvSpPr txBox="1"/>
          <p:nvPr/>
        </p:nvSpPr>
        <p:spPr>
          <a:xfrm>
            <a:off x="8669655" y="2574925"/>
            <a:ext cx="28778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b="1">
                <a:solidFill>
                  <a:schemeClr val="bg1"/>
                </a:solidFill>
              </a:rPr>
              <a:t>Medical Aid</a:t>
            </a:r>
          </a:p>
        </p:txBody>
      </p:sp>
      <p:pic>
        <p:nvPicPr>
          <p:cNvPr id="34" name="Picture 33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955" y="3136265"/>
            <a:ext cx="1030605" cy="1456055"/>
          </a:xfrm>
          <a:prstGeom prst="rect">
            <a:avLst/>
          </a:prstGeom>
        </p:spPr>
      </p:pic>
      <p:pic>
        <p:nvPicPr>
          <p:cNvPr id="49" name="Picture 48" descr="image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575" y="4551045"/>
            <a:ext cx="1261110" cy="729615"/>
          </a:xfrm>
          <a:prstGeom prst="rect">
            <a:avLst/>
          </a:prstGeom>
        </p:spPr>
      </p:pic>
      <p:pic>
        <p:nvPicPr>
          <p:cNvPr id="56" name="Picture 55" descr="image (2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480" y="5703570"/>
            <a:ext cx="619125" cy="76454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H="1">
            <a:off x="-25400" y="295275"/>
            <a:ext cx="12217400" cy="15081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8"/>
          <p:cNvSpPr/>
          <p:nvPr/>
        </p:nvSpPr>
        <p:spPr>
          <a:xfrm flipH="1">
            <a:off x="-25400" y="-26987"/>
            <a:ext cx="4913313" cy="322263"/>
          </a:xfrm>
          <a:custGeom>
            <a:avLst/>
            <a:gdLst>
              <a:gd name="connsiteX0" fmla="*/ 0 w 4583832"/>
              <a:gd name="connsiteY0" fmla="*/ 0 h 216024"/>
              <a:gd name="connsiteX1" fmla="*/ 4583832 w 4583832"/>
              <a:gd name="connsiteY1" fmla="*/ 0 h 216024"/>
              <a:gd name="connsiteX2" fmla="*/ 4583832 w 4583832"/>
              <a:gd name="connsiteY2" fmla="*/ 216024 h 216024"/>
              <a:gd name="connsiteX3" fmla="*/ 0 w 4583832"/>
              <a:gd name="connsiteY3" fmla="*/ 216024 h 216024"/>
              <a:gd name="connsiteX4" fmla="*/ 0 w 4583832"/>
              <a:gd name="connsiteY4" fmla="*/ 0 h 216024"/>
              <a:gd name="connsiteX0-1" fmla="*/ 1066800 w 4583832"/>
              <a:gd name="connsiteY0-2" fmla="*/ 0 h 235074"/>
              <a:gd name="connsiteX1-3" fmla="*/ 4583832 w 4583832"/>
              <a:gd name="connsiteY1-4" fmla="*/ 19050 h 235074"/>
              <a:gd name="connsiteX2-5" fmla="*/ 4583832 w 4583832"/>
              <a:gd name="connsiteY2-6" fmla="*/ 235074 h 235074"/>
              <a:gd name="connsiteX3-7" fmla="*/ 0 w 4583832"/>
              <a:gd name="connsiteY3-8" fmla="*/ 235074 h 235074"/>
              <a:gd name="connsiteX4-9" fmla="*/ 1066800 w 4583832"/>
              <a:gd name="connsiteY4-10" fmla="*/ 0 h 235074"/>
              <a:gd name="connsiteX0-11" fmla="*/ 846798 w 4363830"/>
              <a:gd name="connsiteY0-12" fmla="*/ 0 h 235074"/>
              <a:gd name="connsiteX1-13" fmla="*/ 4363830 w 4363830"/>
              <a:gd name="connsiteY1-14" fmla="*/ 19050 h 235074"/>
              <a:gd name="connsiteX2-15" fmla="*/ 4363830 w 4363830"/>
              <a:gd name="connsiteY2-16" fmla="*/ 235074 h 235074"/>
              <a:gd name="connsiteX3-17" fmla="*/ 0 w 4363830"/>
              <a:gd name="connsiteY3-18" fmla="*/ 210198 h 235074"/>
              <a:gd name="connsiteX4-19" fmla="*/ 846798 w 4363830"/>
              <a:gd name="connsiteY4-20" fmla="*/ 0 h 235074"/>
              <a:gd name="connsiteX0-21" fmla="*/ 846798 w 4363830"/>
              <a:gd name="connsiteY0-22" fmla="*/ 0 h 210198"/>
              <a:gd name="connsiteX1-23" fmla="*/ 4363830 w 4363830"/>
              <a:gd name="connsiteY1-24" fmla="*/ 19050 h 210198"/>
              <a:gd name="connsiteX2-25" fmla="*/ 4346907 w 4363830"/>
              <a:gd name="connsiteY2-26" fmla="*/ 210198 h 210198"/>
              <a:gd name="connsiteX3-27" fmla="*/ 0 w 4363830"/>
              <a:gd name="connsiteY3-28" fmla="*/ 210198 h 210198"/>
              <a:gd name="connsiteX4-29" fmla="*/ 846798 w 4363830"/>
              <a:gd name="connsiteY4-30" fmla="*/ 0 h 2101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63830" h="210198">
                <a:moveTo>
                  <a:pt x="846798" y="0"/>
                </a:moveTo>
                <a:lnTo>
                  <a:pt x="4363830" y="19050"/>
                </a:lnTo>
                <a:lnTo>
                  <a:pt x="4346907" y="210198"/>
                </a:lnTo>
                <a:lnTo>
                  <a:pt x="0" y="210198"/>
                </a:lnTo>
                <a:lnTo>
                  <a:pt x="846798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71" name="文本框 5"/>
          <p:cNvSpPr txBox="1"/>
          <p:nvPr/>
        </p:nvSpPr>
        <p:spPr>
          <a:xfrm>
            <a:off x="1343025" y="-4762"/>
            <a:ext cx="183705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IN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 Done</a:t>
            </a:r>
          </a:p>
        </p:txBody>
      </p:sp>
      <p:sp>
        <p:nvSpPr>
          <p:cNvPr id="8" name="Pentagon 5"/>
          <p:cNvSpPr/>
          <p:nvPr/>
        </p:nvSpPr>
        <p:spPr bwMode="auto">
          <a:xfrm>
            <a:off x="5870575" y="2444115"/>
            <a:ext cx="5627370" cy="725805"/>
          </a:xfrm>
          <a:prstGeom prst="homePlate">
            <a:avLst>
              <a:gd name="adj" fmla="val 2912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Rectangle 74"/>
          <p:cNvSpPr/>
          <p:nvPr/>
        </p:nvSpPr>
        <p:spPr bwMode="auto">
          <a:xfrm rot="5400000">
            <a:off x="4071938" y="1842770"/>
            <a:ext cx="8604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Rectangle 12"/>
          <p:cNvSpPr/>
          <p:nvPr/>
        </p:nvSpPr>
        <p:spPr bwMode="auto">
          <a:xfrm rot="5400000">
            <a:off x="5075238" y="2360295"/>
            <a:ext cx="1009650" cy="635000"/>
          </a:xfrm>
          <a:custGeom>
            <a:avLst/>
            <a:gdLst>
              <a:gd name="connsiteX0" fmla="*/ 0 w 1016000"/>
              <a:gd name="connsiteY0" fmla="*/ 0 h 768404"/>
              <a:gd name="connsiteX1" fmla="*/ 1016000 w 1016000"/>
              <a:gd name="connsiteY1" fmla="*/ 0 h 768404"/>
              <a:gd name="connsiteX2" fmla="*/ 1016000 w 1016000"/>
              <a:gd name="connsiteY2" fmla="*/ 768404 h 768404"/>
              <a:gd name="connsiteX3" fmla="*/ 0 w 1016000"/>
              <a:gd name="connsiteY3" fmla="*/ 768404 h 768404"/>
              <a:gd name="connsiteX4" fmla="*/ 0 w 1016000"/>
              <a:gd name="connsiteY4" fmla="*/ 0 h 768404"/>
              <a:gd name="connsiteX0-1" fmla="*/ 729673 w 1745673"/>
              <a:gd name="connsiteY0-2" fmla="*/ 0 h 777641"/>
              <a:gd name="connsiteX1-3" fmla="*/ 1745673 w 1745673"/>
              <a:gd name="connsiteY1-4" fmla="*/ 0 h 777641"/>
              <a:gd name="connsiteX2-5" fmla="*/ 1745673 w 1745673"/>
              <a:gd name="connsiteY2-6" fmla="*/ 768404 h 777641"/>
              <a:gd name="connsiteX3-7" fmla="*/ 0 w 1745673"/>
              <a:gd name="connsiteY3-8" fmla="*/ 777641 h 777641"/>
              <a:gd name="connsiteX4-9" fmla="*/ 729673 w 1745673"/>
              <a:gd name="connsiteY4-10" fmla="*/ 0 h 777641"/>
              <a:gd name="connsiteX0-11" fmla="*/ 729673 w 1745673"/>
              <a:gd name="connsiteY0-12" fmla="*/ 0 h 777641"/>
              <a:gd name="connsiteX1-13" fmla="*/ 1745673 w 1745673"/>
              <a:gd name="connsiteY1-14" fmla="*/ 0 h 777641"/>
              <a:gd name="connsiteX2-15" fmla="*/ 1317048 w 1745673"/>
              <a:gd name="connsiteY2-16" fmla="*/ 770785 h 777641"/>
              <a:gd name="connsiteX3-17" fmla="*/ 0 w 1745673"/>
              <a:gd name="connsiteY3-18" fmla="*/ 777641 h 777641"/>
              <a:gd name="connsiteX4-19" fmla="*/ 729673 w 1745673"/>
              <a:gd name="connsiteY4-20" fmla="*/ 0 h 777641"/>
              <a:gd name="connsiteX0-21" fmla="*/ 720148 w 1736148"/>
              <a:gd name="connsiteY0-22" fmla="*/ 0 h 770785"/>
              <a:gd name="connsiteX1-23" fmla="*/ 1736148 w 1736148"/>
              <a:gd name="connsiteY1-24" fmla="*/ 0 h 770785"/>
              <a:gd name="connsiteX2-25" fmla="*/ 1307523 w 1736148"/>
              <a:gd name="connsiteY2-26" fmla="*/ 770785 h 770785"/>
              <a:gd name="connsiteX3-27" fmla="*/ 0 w 1736148"/>
              <a:gd name="connsiteY3-28" fmla="*/ 770497 h 770785"/>
              <a:gd name="connsiteX4-29" fmla="*/ 720148 w 1736148"/>
              <a:gd name="connsiteY4-30" fmla="*/ 0 h 770785"/>
              <a:gd name="connsiteX0-31" fmla="*/ 720148 w 1736148"/>
              <a:gd name="connsiteY0-32" fmla="*/ 0 h 770785"/>
              <a:gd name="connsiteX1-33" fmla="*/ 1736148 w 1736148"/>
              <a:gd name="connsiteY1-34" fmla="*/ 0 h 770785"/>
              <a:gd name="connsiteX2-35" fmla="*/ 1369545 w 1736148"/>
              <a:gd name="connsiteY2-36" fmla="*/ 770785 h 770785"/>
              <a:gd name="connsiteX3-37" fmla="*/ 0 w 1736148"/>
              <a:gd name="connsiteY3-38" fmla="*/ 770497 h 770785"/>
              <a:gd name="connsiteX4-39" fmla="*/ 720148 w 1736148"/>
              <a:gd name="connsiteY4-40" fmla="*/ 0 h 770785"/>
              <a:gd name="connsiteX0-41" fmla="*/ 446799 w 1736148"/>
              <a:gd name="connsiteY0-42" fmla="*/ 0 h 773231"/>
              <a:gd name="connsiteX1-43" fmla="*/ 1736148 w 1736148"/>
              <a:gd name="connsiteY1-44" fmla="*/ 2446 h 773231"/>
              <a:gd name="connsiteX2-45" fmla="*/ 1369545 w 1736148"/>
              <a:gd name="connsiteY2-46" fmla="*/ 773231 h 773231"/>
              <a:gd name="connsiteX3-47" fmla="*/ 0 w 1736148"/>
              <a:gd name="connsiteY3-48" fmla="*/ 772943 h 773231"/>
              <a:gd name="connsiteX4-49" fmla="*/ 446799 w 1736148"/>
              <a:gd name="connsiteY4-50" fmla="*/ 0 h 773231"/>
              <a:gd name="connsiteX0-51" fmla="*/ 446799 w 1605827"/>
              <a:gd name="connsiteY0-52" fmla="*/ 0 h 773231"/>
              <a:gd name="connsiteX1-53" fmla="*/ 1605827 w 1605827"/>
              <a:gd name="connsiteY1-54" fmla="*/ 2446 h 773231"/>
              <a:gd name="connsiteX2-55" fmla="*/ 1369545 w 1605827"/>
              <a:gd name="connsiteY2-56" fmla="*/ 773231 h 773231"/>
              <a:gd name="connsiteX3-57" fmla="*/ 0 w 1605827"/>
              <a:gd name="connsiteY3-58" fmla="*/ 772943 h 773231"/>
              <a:gd name="connsiteX4-59" fmla="*/ 446799 w 1605827"/>
              <a:gd name="connsiteY4-60" fmla="*/ 0 h 7732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605827" h="773231">
                <a:moveTo>
                  <a:pt x="446799" y="0"/>
                </a:moveTo>
                <a:lnTo>
                  <a:pt x="1605827" y="2446"/>
                </a:lnTo>
                <a:lnTo>
                  <a:pt x="1369545" y="773231"/>
                </a:lnTo>
                <a:lnTo>
                  <a:pt x="0" y="772943"/>
                </a:lnTo>
                <a:lnTo>
                  <a:pt x="446799" y="0"/>
                </a:lnTo>
                <a:close/>
              </a:path>
            </a:pathLst>
          </a:custGeom>
          <a:solidFill>
            <a:srgbClr val="009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Oval 76"/>
          <p:cNvSpPr/>
          <p:nvPr/>
        </p:nvSpPr>
        <p:spPr bwMode="auto">
          <a:xfrm>
            <a:off x="3311525" y="2179320"/>
            <a:ext cx="854075" cy="8540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Pentagon 107"/>
          <p:cNvSpPr/>
          <p:nvPr/>
        </p:nvSpPr>
        <p:spPr bwMode="auto">
          <a:xfrm>
            <a:off x="5624513" y="3169603"/>
            <a:ext cx="5897563" cy="725488"/>
          </a:xfrm>
          <a:prstGeom prst="homePlate">
            <a:avLst>
              <a:gd name="adj" fmla="val 2912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 rot="5400000">
            <a:off x="5141913" y="3150870"/>
            <a:ext cx="873125" cy="631825"/>
          </a:xfrm>
          <a:custGeom>
            <a:avLst/>
            <a:gdLst>
              <a:gd name="connsiteX0" fmla="*/ 0 w 1016000"/>
              <a:gd name="connsiteY0" fmla="*/ 0 h 768404"/>
              <a:gd name="connsiteX1" fmla="*/ 1016000 w 1016000"/>
              <a:gd name="connsiteY1" fmla="*/ 0 h 768404"/>
              <a:gd name="connsiteX2" fmla="*/ 1016000 w 1016000"/>
              <a:gd name="connsiteY2" fmla="*/ 768404 h 768404"/>
              <a:gd name="connsiteX3" fmla="*/ 0 w 1016000"/>
              <a:gd name="connsiteY3" fmla="*/ 768404 h 768404"/>
              <a:gd name="connsiteX4" fmla="*/ 0 w 1016000"/>
              <a:gd name="connsiteY4" fmla="*/ 0 h 768404"/>
              <a:gd name="connsiteX0-1" fmla="*/ 729673 w 1745673"/>
              <a:gd name="connsiteY0-2" fmla="*/ 0 h 777641"/>
              <a:gd name="connsiteX1-3" fmla="*/ 1745673 w 1745673"/>
              <a:gd name="connsiteY1-4" fmla="*/ 0 h 777641"/>
              <a:gd name="connsiteX2-5" fmla="*/ 1745673 w 1745673"/>
              <a:gd name="connsiteY2-6" fmla="*/ 768404 h 777641"/>
              <a:gd name="connsiteX3-7" fmla="*/ 0 w 1745673"/>
              <a:gd name="connsiteY3-8" fmla="*/ 777641 h 777641"/>
              <a:gd name="connsiteX4-9" fmla="*/ 729673 w 1745673"/>
              <a:gd name="connsiteY4-10" fmla="*/ 0 h 777641"/>
              <a:gd name="connsiteX0-11" fmla="*/ 729673 w 1745673"/>
              <a:gd name="connsiteY0-12" fmla="*/ 0 h 777641"/>
              <a:gd name="connsiteX1-13" fmla="*/ 1745673 w 1745673"/>
              <a:gd name="connsiteY1-14" fmla="*/ 0 h 777641"/>
              <a:gd name="connsiteX2-15" fmla="*/ 1317048 w 1745673"/>
              <a:gd name="connsiteY2-16" fmla="*/ 770785 h 777641"/>
              <a:gd name="connsiteX3-17" fmla="*/ 0 w 1745673"/>
              <a:gd name="connsiteY3-18" fmla="*/ 777641 h 777641"/>
              <a:gd name="connsiteX4-19" fmla="*/ 729673 w 1745673"/>
              <a:gd name="connsiteY4-20" fmla="*/ 0 h 777641"/>
              <a:gd name="connsiteX0-21" fmla="*/ 720148 w 1736148"/>
              <a:gd name="connsiteY0-22" fmla="*/ 0 h 770785"/>
              <a:gd name="connsiteX1-23" fmla="*/ 1736148 w 1736148"/>
              <a:gd name="connsiteY1-24" fmla="*/ 0 h 770785"/>
              <a:gd name="connsiteX2-25" fmla="*/ 1307523 w 1736148"/>
              <a:gd name="connsiteY2-26" fmla="*/ 770785 h 770785"/>
              <a:gd name="connsiteX3-27" fmla="*/ 0 w 1736148"/>
              <a:gd name="connsiteY3-28" fmla="*/ 770497 h 770785"/>
              <a:gd name="connsiteX4-29" fmla="*/ 720148 w 1736148"/>
              <a:gd name="connsiteY4-30" fmla="*/ 0 h 770785"/>
              <a:gd name="connsiteX0-31" fmla="*/ 720148 w 1736148"/>
              <a:gd name="connsiteY0-32" fmla="*/ 0 h 770497"/>
              <a:gd name="connsiteX1-33" fmla="*/ 1736148 w 1736148"/>
              <a:gd name="connsiteY1-34" fmla="*/ 0 h 770497"/>
              <a:gd name="connsiteX2-35" fmla="*/ 1590892 w 1736148"/>
              <a:gd name="connsiteY2-36" fmla="*/ 768404 h 770497"/>
              <a:gd name="connsiteX3-37" fmla="*/ 0 w 1736148"/>
              <a:gd name="connsiteY3-38" fmla="*/ 770497 h 770497"/>
              <a:gd name="connsiteX4-39" fmla="*/ 720148 w 1736148"/>
              <a:gd name="connsiteY4-40" fmla="*/ 0 h 770497"/>
              <a:gd name="connsiteX0-41" fmla="*/ 429636 w 1445636"/>
              <a:gd name="connsiteY0-42" fmla="*/ 0 h 768404"/>
              <a:gd name="connsiteX1-43" fmla="*/ 1445636 w 1445636"/>
              <a:gd name="connsiteY1-44" fmla="*/ 0 h 768404"/>
              <a:gd name="connsiteX2-45" fmla="*/ 1300380 w 1445636"/>
              <a:gd name="connsiteY2-46" fmla="*/ 768404 h 768404"/>
              <a:gd name="connsiteX3-47" fmla="*/ 0 w 1445636"/>
              <a:gd name="connsiteY3-48" fmla="*/ 768116 h 768404"/>
              <a:gd name="connsiteX4-49" fmla="*/ 429636 w 1445636"/>
              <a:gd name="connsiteY4-50" fmla="*/ 0 h 768404"/>
              <a:gd name="connsiteX0-51" fmla="*/ 433913 w 1449913"/>
              <a:gd name="connsiteY0-52" fmla="*/ 0 h 771964"/>
              <a:gd name="connsiteX1-53" fmla="*/ 1449913 w 1449913"/>
              <a:gd name="connsiteY1-54" fmla="*/ 0 h 771964"/>
              <a:gd name="connsiteX2-55" fmla="*/ 1304657 w 1449913"/>
              <a:gd name="connsiteY2-56" fmla="*/ 768404 h 771964"/>
              <a:gd name="connsiteX3-57" fmla="*/ 0 w 1449913"/>
              <a:gd name="connsiteY3-58" fmla="*/ 771964 h 771964"/>
              <a:gd name="connsiteX4-59" fmla="*/ 433913 w 1449913"/>
              <a:gd name="connsiteY4-60" fmla="*/ 0 h 771964"/>
              <a:gd name="connsiteX0-61" fmla="*/ 433913 w 1449913"/>
              <a:gd name="connsiteY0-62" fmla="*/ 0 h 774176"/>
              <a:gd name="connsiteX1-63" fmla="*/ 1449913 w 1449913"/>
              <a:gd name="connsiteY1-64" fmla="*/ 0 h 774176"/>
              <a:gd name="connsiteX2-65" fmla="*/ 1306795 w 1449913"/>
              <a:gd name="connsiteY2-66" fmla="*/ 774176 h 774176"/>
              <a:gd name="connsiteX3-67" fmla="*/ 0 w 1449913"/>
              <a:gd name="connsiteY3-68" fmla="*/ 771964 h 774176"/>
              <a:gd name="connsiteX4-69" fmla="*/ 433913 w 1449913"/>
              <a:gd name="connsiteY4-70" fmla="*/ 0 h 774176"/>
              <a:gd name="connsiteX0-71" fmla="*/ 429635 w 1445635"/>
              <a:gd name="connsiteY0-72" fmla="*/ 0 h 777737"/>
              <a:gd name="connsiteX1-73" fmla="*/ 1445635 w 1445635"/>
              <a:gd name="connsiteY1-74" fmla="*/ 0 h 777737"/>
              <a:gd name="connsiteX2-75" fmla="*/ 1302517 w 1445635"/>
              <a:gd name="connsiteY2-76" fmla="*/ 774176 h 777737"/>
              <a:gd name="connsiteX3-77" fmla="*/ 0 w 1445635"/>
              <a:gd name="connsiteY3-78" fmla="*/ 777737 h 777737"/>
              <a:gd name="connsiteX4-79" fmla="*/ 429635 w 1445635"/>
              <a:gd name="connsiteY4-80" fmla="*/ 0 h 777737"/>
              <a:gd name="connsiteX0-81" fmla="*/ 431773 w 1447773"/>
              <a:gd name="connsiteY0-82" fmla="*/ 0 h 774176"/>
              <a:gd name="connsiteX1-83" fmla="*/ 1447773 w 1447773"/>
              <a:gd name="connsiteY1-84" fmla="*/ 0 h 774176"/>
              <a:gd name="connsiteX2-85" fmla="*/ 1304655 w 1447773"/>
              <a:gd name="connsiteY2-86" fmla="*/ 774176 h 774176"/>
              <a:gd name="connsiteX3-87" fmla="*/ 0 w 1447773"/>
              <a:gd name="connsiteY3-88" fmla="*/ 773889 h 774176"/>
              <a:gd name="connsiteX4-89" fmla="*/ 431773 w 1447773"/>
              <a:gd name="connsiteY4-90" fmla="*/ 0 h 774176"/>
              <a:gd name="connsiteX0-91" fmla="*/ 429634 w 1447773"/>
              <a:gd name="connsiteY0-92" fmla="*/ 0 h 774176"/>
              <a:gd name="connsiteX1-93" fmla="*/ 1447773 w 1447773"/>
              <a:gd name="connsiteY1-94" fmla="*/ 0 h 774176"/>
              <a:gd name="connsiteX2-95" fmla="*/ 1304655 w 1447773"/>
              <a:gd name="connsiteY2-96" fmla="*/ 774176 h 774176"/>
              <a:gd name="connsiteX3-97" fmla="*/ 0 w 1447773"/>
              <a:gd name="connsiteY3-98" fmla="*/ 773889 h 774176"/>
              <a:gd name="connsiteX4-99" fmla="*/ 429634 w 1447773"/>
              <a:gd name="connsiteY4-100" fmla="*/ 0 h 774176"/>
              <a:gd name="connsiteX0-101" fmla="*/ 436049 w 1454188"/>
              <a:gd name="connsiteY0-102" fmla="*/ 0 h 774176"/>
              <a:gd name="connsiteX1-103" fmla="*/ 1454188 w 1454188"/>
              <a:gd name="connsiteY1-104" fmla="*/ 0 h 774176"/>
              <a:gd name="connsiteX2-105" fmla="*/ 1311070 w 1454188"/>
              <a:gd name="connsiteY2-106" fmla="*/ 774176 h 774176"/>
              <a:gd name="connsiteX3-107" fmla="*/ 0 w 1454188"/>
              <a:gd name="connsiteY3-108" fmla="*/ 773889 h 774176"/>
              <a:gd name="connsiteX4-109" fmla="*/ 436049 w 1454188"/>
              <a:gd name="connsiteY4-110" fmla="*/ 0 h 774176"/>
              <a:gd name="connsiteX0-111" fmla="*/ 436049 w 1458640"/>
              <a:gd name="connsiteY0-112" fmla="*/ 0 h 774176"/>
              <a:gd name="connsiteX1-113" fmla="*/ 1454188 w 1458640"/>
              <a:gd name="connsiteY1-114" fmla="*/ 0 h 774176"/>
              <a:gd name="connsiteX2-115" fmla="*/ 1458640 w 1458640"/>
              <a:gd name="connsiteY2-116" fmla="*/ 774176 h 774176"/>
              <a:gd name="connsiteX3-117" fmla="*/ 0 w 1458640"/>
              <a:gd name="connsiteY3-118" fmla="*/ 773889 h 774176"/>
              <a:gd name="connsiteX4-119" fmla="*/ 436049 w 1458640"/>
              <a:gd name="connsiteY4-120" fmla="*/ 0 h 774176"/>
              <a:gd name="connsiteX0-121" fmla="*/ 436049 w 1454363"/>
              <a:gd name="connsiteY0-122" fmla="*/ 0 h 774176"/>
              <a:gd name="connsiteX1-123" fmla="*/ 1454188 w 1454363"/>
              <a:gd name="connsiteY1-124" fmla="*/ 0 h 774176"/>
              <a:gd name="connsiteX2-125" fmla="*/ 1454363 w 1454363"/>
              <a:gd name="connsiteY2-126" fmla="*/ 774176 h 774176"/>
              <a:gd name="connsiteX3-127" fmla="*/ 0 w 1454363"/>
              <a:gd name="connsiteY3-128" fmla="*/ 773889 h 774176"/>
              <a:gd name="connsiteX4-129" fmla="*/ 436049 w 1454363"/>
              <a:gd name="connsiteY4-130" fmla="*/ 0 h 774176"/>
              <a:gd name="connsiteX0-131" fmla="*/ 369749 w 1388063"/>
              <a:gd name="connsiteY0-132" fmla="*/ 0 h 774176"/>
              <a:gd name="connsiteX1-133" fmla="*/ 1387888 w 1388063"/>
              <a:gd name="connsiteY1-134" fmla="*/ 0 h 774176"/>
              <a:gd name="connsiteX2-135" fmla="*/ 1388063 w 1388063"/>
              <a:gd name="connsiteY2-136" fmla="*/ 774176 h 774176"/>
              <a:gd name="connsiteX3-137" fmla="*/ 0 w 1388063"/>
              <a:gd name="connsiteY3-138" fmla="*/ 771964 h 774176"/>
              <a:gd name="connsiteX4-139" fmla="*/ 369749 w 1388063"/>
              <a:gd name="connsiteY4-140" fmla="*/ 0 h 774176"/>
              <a:gd name="connsiteX0-141" fmla="*/ 236254 w 1388063"/>
              <a:gd name="connsiteY0-142" fmla="*/ 0 h 774176"/>
              <a:gd name="connsiteX1-143" fmla="*/ 1387888 w 1388063"/>
              <a:gd name="connsiteY1-144" fmla="*/ 0 h 774176"/>
              <a:gd name="connsiteX2-145" fmla="*/ 1388063 w 1388063"/>
              <a:gd name="connsiteY2-146" fmla="*/ 774176 h 774176"/>
              <a:gd name="connsiteX3-147" fmla="*/ 0 w 1388063"/>
              <a:gd name="connsiteY3-148" fmla="*/ 771964 h 774176"/>
              <a:gd name="connsiteX4-149" fmla="*/ 236254 w 1388063"/>
              <a:gd name="connsiteY4-150" fmla="*/ 0 h 774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88063" h="774176">
                <a:moveTo>
                  <a:pt x="236254" y="0"/>
                </a:moveTo>
                <a:lnTo>
                  <a:pt x="1387888" y="0"/>
                </a:lnTo>
                <a:cubicBezTo>
                  <a:pt x="1387946" y="258059"/>
                  <a:pt x="1388005" y="516117"/>
                  <a:pt x="1388063" y="774176"/>
                </a:cubicBezTo>
                <a:lnTo>
                  <a:pt x="0" y="771964"/>
                </a:lnTo>
                <a:lnTo>
                  <a:pt x="23625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Rectangle 81"/>
          <p:cNvSpPr/>
          <p:nvPr/>
        </p:nvSpPr>
        <p:spPr bwMode="auto">
          <a:xfrm rot="5400000">
            <a:off x="4068763" y="2706370"/>
            <a:ext cx="866775" cy="15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" name="Oval 82"/>
          <p:cNvSpPr/>
          <p:nvPr/>
        </p:nvSpPr>
        <p:spPr bwMode="auto">
          <a:xfrm>
            <a:off x="3311525" y="3034983"/>
            <a:ext cx="865188" cy="8667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Pentagon 108"/>
          <p:cNvSpPr/>
          <p:nvPr/>
        </p:nvSpPr>
        <p:spPr bwMode="auto">
          <a:xfrm>
            <a:off x="5882640" y="3895090"/>
            <a:ext cx="5626735" cy="725805"/>
          </a:xfrm>
          <a:prstGeom prst="homePlate">
            <a:avLst>
              <a:gd name="adj" fmla="val 2912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Rectangle 12"/>
          <p:cNvSpPr/>
          <p:nvPr/>
        </p:nvSpPr>
        <p:spPr bwMode="auto">
          <a:xfrm rot="16200000" flipV="1">
            <a:off x="5142706" y="4021614"/>
            <a:ext cx="871538" cy="631825"/>
          </a:xfrm>
          <a:custGeom>
            <a:avLst/>
            <a:gdLst>
              <a:gd name="connsiteX0" fmla="*/ 0 w 1016000"/>
              <a:gd name="connsiteY0" fmla="*/ 0 h 768404"/>
              <a:gd name="connsiteX1" fmla="*/ 1016000 w 1016000"/>
              <a:gd name="connsiteY1" fmla="*/ 0 h 768404"/>
              <a:gd name="connsiteX2" fmla="*/ 1016000 w 1016000"/>
              <a:gd name="connsiteY2" fmla="*/ 768404 h 768404"/>
              <a:gd name="connsiteX3" fmla="*/ 0 w 1016000"/>
              <a:gd name="connsiteY3" fmla="*/ 768404 h 768404"/>
              <a:gd name="connsiteX4" fmla="*/ 0 w 1016000"/>
              <a:gd name="connsiteY4" fmla="*/ 0 h 768404"/>
              <a:gd name="connsiteX0-1" fmla="*/ 729673 w 1745673"/>
              <a:gd name="connsiteY0-2" fmla="*/ 0 h 777641"/>
              <a:gd name="connsiteX1-3" fmla="*/ 1745673 w 1745673"/>
              <a:gd name="connsiteY1-4" fmla="*/ 0 h 777641"/>
              <a:gd name="connsiteX2-5" fmla="*/ 1745673 w 1745673"/>
              <a:gd name="connsiteY2-6" fmla="*/ 768404 h 777641"/>
              <a:gd name="connsiteX3-7" fmla="*/ 0 w 1745673"/>
              <a:gd name="connsiteY3-8" fmla="*/ 777641 h 777641"/>
              <a:gd name="connsiteX4-9" fmla="*/ 729673 w 1745673"/>
              <a:gd name="connsiteY4-10" fmla="*/ 0 h 777641"/>
              <a:gd name="connsiteX0-11" fmla="*/ 729673 w 1745673"/>
              <a:gd name="connsiteY0-12" fmla="*/ 0 h 777641"/>
              <a:gd name="connsiteX1-13" fmla="*/ 1745673 w 1745673"/>
              <a:gd name="connsiteY1-14" fmla="*/ 0 h 777641"/>
              <a:gd name="connsiteX2-15" fmla="*/ 1317048 w 1745673"/>
              <a:gd name="connsiteY2-16" fmla="*/ 770785 h 777641"/>
              <a:gd name="connsiteX3-17" fmla="*/ 0 w 1745673"/>
              <a:gd name="connsiteY3-18" fmla="*/ 777641 h 777641"/>
              <a:gd name="connsiteX4-19" fmla="*/ 729673 w 1745673"/>
              <a:gd name="connsiteY4-20" fmla="*/ 0 h 777641"/>
              <a:gd name="connsiteX0-21" fmla="*/ 720148 w 1736148"/>
              <a:gd name="connsiteY0-22" fmla="*/ 0 h 770785"/>
              <a:gd name="connsiteX1-23" fmla="*/ 1736148 w 1736148"/>
              <a:gd name="connsiteY1-24" fmla="*/ 0 h 770785"/>
              <a:gd name="connsiteX2-25" fmla="*/ 1307523 w 1736148"/>
              <a:gd name="connsiteY2-26" fmla="*/ 770785 h 770785"/>
              <a:gd name="connsiteX3-27" fmla="*/ 0 w 1736148"/>
              <a:gd name="connsiteY3-28" fmla="*/ 770497 h 770785"/>
              <a:gd name="connsiteX4-29" fmla="*/ 720148 w 1736148"/>
              <a:gd name="connsiteY4-30" fmla="*/ 0 h 770785"/>
              <a:gd name="connsiteX0-31" fmla="*/ 720148 w 1736148"/>
              <a:gd name="connsiteY0-32" fmla="*/ 0 h 770497"/>
              <a:gd name="connsiteX1-33" fmla="*/ 1736148 w 1736148"/>
              <a:gd name="connsiteY1-34" fmla="*/ 0 h 770497"/>
              <a:gd name="connsiteX2-35" fmla="*/ 1590892 w 1736148"/>
              <a:gd name="connsiteY2-36" fmla="*/ 768404 h 770497"/>
              <a:gd name="connsiteX3-37" fmla="*/ 0 w 1736148"/>
              <a:gd name="connsiteY3-38" fmla="*/ 770497 h 770497"/>
              <a:gd name="connsiteX4-39" fmla="*/ 720148 w 1736148"/>
              <a:gd name="connsiteY4-40" fmla="*/ 0 h 770497"/>
              <a:gd name="connsiteX0-41" fmla="*/ 429636 w 1445636"/>
              <a:gd name="connsiteY0-42" fmla="*/ 0 h 768404"/>
              <a:gd name="connsiteX1-43" fmla="*/ 1445636 w 1445636"/>
              <a:gd name="connsiteY1-44" fmla="*/ 0 h 768404"/>
              <a:gd name="connsiteX2-45" fmla="*/ 1300380 w 1445636"/>
              <a:gd name="connsiteY2-46" fmla="*/ 768404 h 768404"/>
              <a:gd name="connsiteX3-47" fmla="*/ 0 w 1445636"/>
              <a:gd name="connsiteY3-48" fmla="*/ 768116 h 768404"/>
              <a:gd name="connsiteX4-49" fmla="*/ 429636 w 1445636"/>
              <a:gd name="connsiteY4-50" fmla="*/ 0 h 768404"/>
              <a:gd name="connsiteX0-51" fmla="*/ 433913 w 1449913"/>
              <a:gd name="connsiteY0-52" fmla="*/ 0 h 771964"/>
              <a:gd name="connsiteX1-53" fmla="*/ 1449913 w 1449913"/>
              <a:gd name="connsiteY1-54" fmla="*/ 0 h 771964"/>
              <a:gd name="connsiteX2-55" fmla="*/ 1304657 w 1449913"/>
              <a:gd name="connsiteY2-56" fmla="*/ 768404 h 771964"/>
              <a:gd name="connsiteX3-57" fmla="*/ 0 w 1449913"/>
              <a:gd name="connsiteY3-58" fmla="*/ 771964 h 771964"/>
              <a:gd name="connsiteX4-59" fmla="*/ 433913 w 1449913"/>
              <a:gd name="connsiteY4-60" fmla="*/ 0 h 771964"/>
              <a:gd name="connsiteX0-61" fmla="*/ 433913 w 1449913"/>
              <a:gd name="connsiteY0-62" fmla="*/ 0 h 774176"/>
              <a:gd name="connsiteX1-63" fmla="*/ 1449913 w 1449913"/>
              <a:gd name="connsiteY1-64" fmla="*/ 0 h 774176"/>
              <a:gd name="connsiteX2-65" fmla="*/ 1306795 w 1449913"/>
              <a:gd name="connsiteY2-66" fmla="*/ 774176 h 774176"/>
              <a:gd name="connsiteX3-67" fmla="*/ 0 w 1449913"/>
              <a:gd name="connsiteY3-68" fmla="*/ 771964 h 774176"/>
              <a:gd name="connsiteX4-69" fmla="*/ 433913 w 1449913"/>
              <a:gd name="connsiteY4-70" fmla="*/ 0 h 774176"/>
              <a:gd name="connsiteX0-71" fmla="*/ 429635 w 1445635"/>
              <a:gd name="connsiteY0-72" fmla="*/ 0 h 777737"/>
              <a:gd name="connsiteX1-73" fmla="*/ 1445635 w 1445635"/>
              <a:gd name="connsiteY1-74" fmla="*/ 0 h 777737"/>
              <a:gd name="connsiteX2-75" fmla="*/ 1302517 w 1445635"/>
              <a:gd name="connsiteY2-76" fmla="*/ 774176 h 777737"/>
              <a:gd name="connsiteX3-77" fmla="*/ 0 w 1445635"/>
              <a:gd name="connsiteY3-78" fmla="*/ 777737 h 777737"/>
              <a:gd name="connsiteX4-79" fmla="*/ 429635 w 1445635"/>
              <a:gd name="connsiteY4-80" fmla="*/ 0 h 777737"/>
              <a:gd name="connsiteX0-81" fmla="*/ 431773 w 1447773"/>
              <a:gd name="connsiteY0-82" fmla="*/ 0 h 774176"/>
              <a:gd name="connsiteX1-83" fmla="*/ 1447773 w 1447773"/>
              <a:gd name="connsiteY1-84" fmla="*/ 0 h 774176"/>
              <a:gd name="connsiteX2-85" fmla="*/ 1304655 w 1447773"/>
              <a:gd name="connsiteY2-86" fmla="*/ 774176 h 774176"/>
              <a:gd name="connsiteX3-87" fmla="*/ 0 w 1447773"/>
              <a:gd name="connsiteY3-88" fmla="*/ 773889 h 774176"/>
              <a:gd name="connsiteX4-89" fmla="*/ 431773 w 1447773"/>
              <a:gd name="connsiteY4-90" fmla="*/ 0 h 774176"/>
              <a:gd name="connsiteX0-91" fmla="*/ 429634 w 1447773"/>
              <a:gd name="connsiteY0-92" fmla="*/ 0 h 774176"/>
              <a:gd name="connsiteX1-93" fmla="*/ 1447773 w 1447773"/>
              <a:gd name="connsiteY1-94" fmla="*/ 0 h 774176"/>
              <a:gd name="connsiteX2-95" fmla="*/ 1304655 w 1447773"/>
              <a:gd name="connsiteY2-96" fmla="*/ 774176 h 774176"/>
              <a:gd name="connsiteX3-97" fmla="*/ 0 w 1447773"/>
              <a:gd name="connsiteY3-98" fmla="*/ 773889 h 774176"/>
              <a:gd name="connsiteX4-99" fmla="*/ 429634 w 1447773"/>
              <a:gd name="connsiteY4-100" fmla="*/ 0 h 774176"/>
              <a:gd name="connsiteX0-101" fmla="*/ 436049 w 1454188"/>
              <a:gd name="connsiteY0-102" fmla="*/ 0 h 774176"/>
              <a:gd name="connsiteX1-103" fmla="*/ 1454188 w 1454188"/>
              <a:gd name="connsiteY1-104" fmla="*/ 0 h 774176"/>
              <a:gd name="connsiteX2-105" fmla="*/ 1311070 w 1454188"/>
              <a:gd name="connsiteY2-106" fmla="*/ 774176 h 774176"/>
              <a:gd name="connsiteX3-107" fmla="*/ 0 w 1454188"/>
              <a:gd name="connsiteY3-108" fmla="*/ 773889 h 774176"/>
              <a:gd name="connsiteX4-109" fmla="*/ 436049 w 1454188"/>
              <a:gd name="connsiteY4-110" fmla="*/ 0 h 774176"/>
              <a:gd name="connsiteX0-111" fmla="*/ 436049 w 1458640"/>
              <a:gd name="connsiteY0-112" fmla="*/ 0 h 774176"/>
              <a:gd name="connsiteX1-113" fmla="*/ 1454188 w 1458640"/>
              <a:gd name="connsiteY1-114" fmla="*/ 0 h 774176"/>
              <a:gd name="connsiteX2-115" fmla="*/ 1458640 w 1458640"/>
              <a:gd name="connsiteY2-116" fmla="*/ 774176 h 774176"/>
              <a:gd name="connsiteX3-117" fmla="*/ 0 w 1458640"/>
              <a:gd name="connsiteY3-118" fmla="*/ 773889 h 774176"/>
              <a:gd name="connsiteX4-119" fmla="*/ 436049 w 1458640"/>
              <a:gd name="connsiteY4-120" fmla="*/ 0 h 774176"/>
              <a:gd name="connsiteX0-121" fmla="*/ 436049 w 1454363"/>
              <a:gd name="connsiteY0-122" fmla="*/ 0 h 774176"/>
              <a:gd name="connsiteX1-123" fmla="*/ 1454188 w 1454363"/>
              <a:gd name="connsiteY1-124" fmla="*/ 0 h 774176"/>
              <a:gd name="connsiteX2-125" fmla="*/ 1454363 w 1454363"/>
              <a:gd name="connsiteY2-126" fmla="*/ 774176 h 774176"/>
              <a:gd name="connsiteX3-127" fmla="*/ 0 w 1454363"/>
              <a:gd name="connsiteY3-128" fmla="*/ 773889 h 774176"/>
              <a:gd name="connsiteX4-129" fmla="*/ 436049 w 1454363"/>
              <a:gd name="connsiteY4-130" fmla="*/ 0 h 774176"/>
              <a:gd name="connsiteX0-131" fmla="*/ 369749 w 1388063"/>
              <a:gd name="connsiteY0-132" fmla="*/ 0 h 774176"/>
              <a:gd name="connsiteX1-133" fmla="*/ 1387888 w 1388063"/>
              <a:gd name="connsiteY1-134" fmla="*/ 0 h 774176"/>
              <a:gd name="connsiteX2-135" fmla="*/ 1388063 w 1388063"/>
              <a:gd name="connsiteY2-136" fmla="*/ 774176 h 774176"/>
              <a:gd name="connsiteX3-137" fmla="*/ 0 w 1388063"/>
              <a:gd name="connsiteY3-138" fmla="*/ 771964 h 774176"/>
              <a:gd name="connsiteX4-139" fmla="*/ 369749 w 1388063"/>
              <a:gd name="connsiteY4-140" fmla="*/ 0 h 774176"/>
              <a:gd name="connsiteX0-141" fmla="*/ 236254 w 1388063"/>
              <a:gd name="connsiteY0-142" fmla="*/ 0 h 774176"/>
              <a:gd name="connsiteX1-143" fmla="*/ 1387888 w 1388063"/>
              <a:gd name="connsiteY1-144" fmla="*/ 0 h 774176"/>
              <a:gd name="connsiteX2-145" fmla="*/ 1388063 w 1388063"/>
              <a:gd name="connsiteY2-146" fmla="*/ 774176 h 774176"/>
              <a:gd name="connsiteX3-147" fmla="*/ 0 w 1388063"/>
              <a:gd name="connsiteY3-148" fmla="*/ 771964 h 774176"/>
              <a:gd name="connsiteX4-149" fmla="*/ 236254 w 1388063"/>
              <a:gd name="connsiteY4-150" fmla="*/ 0 h 7741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88063" h="774176">
                <a:moveTo>
                  <a:pt x="236254" y="0"/>
                </a:moveTo>
                <a:lnTo>
                  <a:pt x="1387888" y="0"/>
                </a:lnTo>
                <a:cubicBezTo>
                  <a:pt x="1387946" y="258059"/>
                  <a:pt x="1388005" y="516117"/>
                  <a:pt x="1388063" y="774176"/>
                </a:cubicBezTo>
                <a:lnTo>
                  <a:pt x="0" y="771964"/>
                </a:lnTo>
                <a:lnTo>
                  <a:pt x="236254" y="0"/>
                </a:lnTo>
                <a:close/>
              </a:path>
            </a:pathLst>
          </a:custGeom>
          <a:solidFill>
            <a:srgbClr val="009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8" name="Rectangle 87"/>
          <p:cNvSpPr/>
          <p:nvPr/>
        </p:nvSpPr>
        <p:spPr bwMode="auto">
          <a:xfrm rot="16200000" flipV="1">
            <a:off x="4068763" y="3573145"/>
            <a:ext cx="86677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Oval 88"/>
          <p:cNvSpPr/>
          <p:nvPr/>
        </p:nvSpPr>
        <p:spPr bwMode="auto">
          <a:xfrm>
            <a:off x="3311525" y="3901758"/>
            <a:ext cx="865188" cy="8667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4" name="Oval 95"/>
          <p:cNvSpPr/>
          <p:nvPr/>
        </p:nvSpPr>
        <p:spPr bwMode="auto">
          <a:xfrm>
            <a:off x="3448050" y="2315845"/>
            <a:ext cx="593725" cy="5937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25" name="Oval 96"/>
          <p:cNvSpPr/>
          <p:nvPr/>
        </p:nvSpPr>
        <p:spPr bwMode="auto">
          <a:xfrm>
            <a:off x="3448050" y="3169920"/>
            <a:ext cx="593725" cy="5937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Arial" panose="020B0604020202020204" pitchFamily="34" charset="0"/>
              </a:rPr>
              <a:t>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" name="Oval 97"/>
          <p:cNvSpPr/>
          <p:nvPr/>
        </p:nvSpPr>
        <p:spPr bwMode="auto">
          <a:xfrm>
            <a:off x="3448050" y="4044633"/>
            <a:ext cx="593725" cy="595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Arial" panose="020B0604020202020204" pitchFamily="34" charset="0"/>
              </a:rPr>
              <a:t>3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192" name="Text Placeholder 33"/>
          <p:cNvSpPr txBox="1"/>
          <p:nvPr/>
        </p:nvSpPr>
        <p:spPr>
          <a:xfrm>
            <a:off x="3129280" y="2280920"/>
            <a:ext cx="2927350" cy="628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algn="ctr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en-IN" altLang="zh-CN" sz="2000" b="1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Home </a:t>
            </a:r>
          </a:p>
          <a:p>
            <a:pPr algn="ctr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en-IN" altLang="zh-CN" sz="2000" b="1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Page</a:t>
            </a:r>
          </a:p>
        </p:txBody>
      </p:sp>
      <p:sp>
        <p:nvSpPr>
          <p:cNvPr id="7194" name="Text Placeholder 33"/>
          <p:cNvSpPr txBox="1"/>
          <p:nvPr/>
        </p:nvSpPr>
        <p:spPr>
          <a:xfrm>
            <a:off x="4176713" y="4044950"/>
            <a:ext cx="933450" cy="3349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algn="ctr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en-IN" altLang="zh-CN" sz="2000" b="1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Donate </a:t>
            </a:r>
          </a:p>
          <a:p>
            <a:pPr algn="ctr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en-IN" altLang="zh-CN" sz="2000" b="1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now</a:t>
            </a:r>
          </a:p>
        </p:txBody>
      </p:sp>
      <p:sp>
        <p:nvSpPr>
          <p:cNvPr id="7195" name="Text Placeholder 33"/>
          <p:cNvSpPr txBox="1"/>
          <p:nvPr/>
        </p:nvSpPr>
        <p:spPr>
          <a:xfrm>
            <a:off x="4176713" y="5039995"/>
            <a:ext cx="933450" cy="3349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algn="ctr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zh-CN" alt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KEY ORDS</a:t>
            </a:r>
          </a:p>
        </p:txBody>
      </p:sp>
      <p:sp>
        <p:nvSpPr>
          <p:cNvPr id="7199" name="TextBox 13"/>
          <p:cNvSpPr txBox="1"/>
          <p:nvPr/>
        </p:nvSpPr>
        <p:spPr>
          <a:xfrm>
            <a:off x="6056313" y="4836795"/>
            <a:ext cx="3014662" cy="68897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dist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 according to your need to draw the text box size</a:t>
            </a:r>
          </a:p>
          <a:p>
            <a:pPr algn="dist" defTabSz="1216025">
              <a:spcBef>
                <a:spcPct val="20000"/>
              </a:spcBef>
              <a:buFont typeface="Arial" panose="020B0604020202020204" pitchFamily="34" charset="0"/>
            </a:pP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06" name="TextBox 13"/>
          <p:cNvSpPr txBox="1"/>
          <p:nvPr/>
        </p:nvSpPr>
        <p:spPr>
          <a:xfrm>
            <a:off x="5897563" y="4828858"/>
            <a:ext cx="3014662" cy="68897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dist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 according to your need to draw the text box size</a:t>
            </a:r>
          </a:p>
          <a:p>
            <a:pPr algn="dist" defTabSz="1216025">
              <a:spcBef>
                <a:spcPct val="20000"/>
              </a:spcBef>
              <a:buFont typeface="Arial" panose="020B0604020202020204" pitchFamily="34" charset="0"/>
            </a:pP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38011" y="1569674"/>
            <a:ext cx="2305054" cy="5281975"/>
            <a:chOff x="4827588" y="620713"/>
            <a:chExt cx="2124075" cy="4867275"/>
          </a:xfrm>
          <a:solidFill>
            <a:srgbClr val="00B050"/>
          </a:solidFill>
        </p:grpSpPr>
        <p:sp>
          <p:nvSpPr>
            <p:cNvPr id="37" name="Freeform 38"/>
            <p:cNvSpPr/>
            <p:nvPr/>
          </p:nvSpPr>
          <p:spPr bwMode="auto">
            <a:xfrm>
              <a:off x="5557838" y="3243263"/>
              <a:ext cx="957262" cy="1270000"/>
            </a:xfrm>
            <a:custGeom>
              <a:avLst/>
              <a:gdLst>
                <a:gd name="T0" fmla="*/ 107 w 132"/>
                <a:gd name="T1" fmla="*/ 175 h 175"/>
                <a:gd name="T2" fmla="*/ 98 w 132"/>
                <a:gd name="T3" fmla="*/ 166 h 175"/>
                <a:gd name="T4" fmla="*/ 86 w 132"/>
                <a:gd name="T5" fmla="*/ 152 h 175"/>
                <a:gd name="T6" fmla="*/ 85 w 132"/>
                <a:gd name="T7" fmla="*/ 124 h 175"/>
                <a:gd name="T8" fmla="*/ 85 w 132"/>
                <a:gd name="T9" fmla="*/ 123 h 175"/>
                <a:gd name="T10" fmla="*/ 85 w 132"/>
                <a:gd name="T11" fmla="*/ 123 h 175"/>
                <a:gd name="T12" fmla="*/ 118 w 132"/>
                <a:gd name="T13" fmla="*/ 79 h 175"/>
                <a:gd name="T14" fmla="*/ 118 w 132"/>
                <a:gd name="T15" fmla="*/ 76 h 175"/>
                <a:gd name="T16" fmla="*/ 119 w 132"/>
                <a:gd name="T17" fmla="*/ 79 h 175"/>
                <a:gd name="T18" fmla="*/ 120 w 132"/>
                <a:gd name="T19" fmla="*/ 80 h 175"/>
                <a:gd name="T20" fmla="*/ 122 w 132"/>
                <a:gd name="T21" fmla="*/ 81 h 175"/>
                <a:gd name="T22" fmla="*/ 127 w 132"/>
                <a:gd name="T23" fmla="*/ 73 h 175"/>
                <a:gd name="T24" fmla="*/ 128 w 132"/>
                <a:gd name="T25" fmla="*/ 71 h 175"/>
                <a:gd name="T26" fmla="*/ 126 w 132"/>
                <a:gd name="T27" fmla="*/ 51 h 175"/>
                <a:gd name="T28" fmla="*/ 125 w 132"/>
                <a:gd name="T29" fmla="*/ 51 h 175"/>
                <a:gd name="T30" fmla="*/ 121 w 132"/>
                <a:gd name="T31" fmla="*/ 59 h 175"/>
                <a:gd name="T32" fmla="*/ 120 w 132"/>
                <a:gd name="T33" fmla="*/ 60 h 175"/>
                <a:gd name="T34" fmla="*/ 119 w 132"/>
                <a:gd name="T35" fmla="*/ 59 h 175"/>
                <a:gd name="T36" fmla="*/ 117 w 132"/>
                <a:gd name="T37" fmla="*/ 32 h 175"/>
                <a:gd name="T38" fmla="*/ 71 w 132"/>
                <a:gd name="T39" fmla="*/ 5 h 175"/>
                <a:gd name="T40" fmla="*/ 17 w 132"/>
                <a:gd name="T41" fmla="*/ 26 h 175"/>
                <a:gd name="T42" fmla="*/ 14 w 132"/>
                <a:gd name="T43" fmla="*/ 59 h 175"/>
                <a:gd name="T44" fmla="*/ 13 w 132"/>
                <a:gd name="T45" fmla="*/ 59 h 175"/>
                <a:gd name="T46" fmla="*/ 13 w 132"/>
                <a:gd name="T47" fmla="*/ 62 h 175"/>
                <a:gd name="T48" fmla="*/ 12 w 132"/>
                <a:gd name="T49" fmla="*/ 58 h 175"/>
                <a:gd name="T50" fmla="*/ 7 w 132"/>
                <a:gd name="T51" fmla="*/ 51 h 175"/>
                <a:gd name="T52" fmla="*/ 7 w 132"/>
                <a:gd name="T53" fmla="*/ 51 h 175"/>
                <a:gd name="T54" fmla="*/ 4 w 132"/>
                <a:gd name="T55" fmla="*/ 71 h 175"/>
                <a:gd name="T56" fmla="*/ 6 w 132"/>
                <a:gd name="T57" fmla="*/ 73 h 175"/>
                <a:gd name="T58" fmla="*/ 11 w 132"/>
                <a:gd name="T59" fmla="*/ 81 h 175"/>
                <a:gd name="T60" fmla="*/ 12 w 132"/>
                <a:gd name="T61" fmla="*/ 80 h 175"/>
                <a:gd name="T62" fmla="*/ 13 w 132"/>
                <a:gd name="T63" fmla="*/ 78 h 175"/>
                <a:gd name="T64" fmla="*/ 14 w 132"/>
                <a:gd name="T65" fmla="*/ 75 h 175"/>
                <a:gd name="T66" fmla="*/ 15 w 132"/>
                <a:gd name="T67" fmla="*/ 78 h 175"/>
                <a:gd name="T68" fmla="*/ 46 w 132"/>
                <a:gd name="T69" fmla="*/ 122 h 175"/>
                <a:gd name="T70" fmla="*/ 46 w 132"/>
                <a:gd name="T71" fmla="*/ 122 h 175"/>
                <a:gd name="T72" fmla="*/ 46 w 132"/>
                <a:gd name="T73" fmla="*/ 123 h 175"/>
                <a:gd name="T74" fmla="*/ 48 w 132"/>
                <a:gd name="T75" fmla="*/ 150 h 175"/>
                <a:gd name="T76" fmla="*/ 30 w 132"/>
                <a:gd name="T77" fmla="*/ 175 h 175"/>
                <a:gd name="T78" fmla="*/ 60 w 132"/>
                <a:gd name="T79" fmla="*/ 175 h 175"/>
                <a:gd name="T80" fmla="*/ 95 w 132"/>
                <a:gd name="T81" fmla="*/ 174 h 175"/>
                <a:gd name="T82" fmla="*/ 101 w 132"/>
                <a:gd name="T83" fmla="*/ 174 h 175"/>
                <a:gd name="T84" fmla="*/ 107 w 132"/>
                <a:gd name="T85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2" h="175">
                  <a:moveTo>
                    <a:pt x="107" y="175"/>
                  </a:moveTo>
                  <a:cubicBezTo>
                    <a:pt x="106" y="173"/>
                    <a:pt x="102" y="169"/>
                    <a:pt x="98" y="166"/>
                  </a:cubicBezTo>
                  <a:cubicBezTo>
                    <a:pt x="93" y="160"/>
                    <a:pt x="87" y="155"/>
                    <a:pt x="86" y="152"/>
                  </a:cubicBezTo>
                  <a:cubicBezTo>
                    <a:pt x="85" y="149"/>
                    <a:pt x="84" y="140"/>
                    <a:pt x="85" y="124"/>
                  </a:cubicBezTo>
                  <a:cubicBezTo>
                    <a:pt x="85" y="123"/>
                    <a:pt x="85" y="123"/>
                    <a:pt x="85" y="123"/>
                  </a:cubicBezTo>
                  <a:cubicBezTo>
                    <a:pt x="85" y="123"/>
                    <a:pt x="85" y="123"/>
                    <a:pt x="85" y="123"/>
                  </a:cubicBezTo>
                  <a:cubicBezTo>
                    <a:pt x="101" y="116"/>
                    <a:pt x="113" y="99"/>
                    <a:pt x="118" y="79"/>
                  </a:cubicBezTo>
                  <a:cubicBezTo>
                    <a:pt x="118" y="76"/>
                    <a:pt x="118" y="76"/>
                    <a:pt x="118" y="76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9" y="79"/>
                    <a:pt x="120" y="80"/>
                    <a:pt x="120" y="80"/>
                  </a:cubicBezTo>
                  <a:cubicBezTo>
                    <a:pt x="121" y="81"/>
                    <a:pt x="121" y="81"/>
                    <a:pt x="122" y="81"/>
                  </a:cubicBezTo>
                  <a:cubicBezTo>
                    <a:pt x="123" y="81"/>
                    <a:pt x="124" y="78"/>
                    <a:pt x="127" y="73"/>
                  </a:cubicBezTo>
                  <a:cubicBezTo>
                    <a:pt x="128" y="71"/>
                    <a:pt x="128" y="71"/>
                    <a:pt x="128" y="71"/>
                  </a:cubicBezTo>
                  <a:cubicBezTo>
                    <a:pt x="132" y="62"/>
                    <a:pt x="129" y="56"/>
                    <a:pt x="126" y="51"/>
                  </a:cubicBezTo>
                  <a:cubicBezTo>
                    <a:pt x="126" y="51"/>
                    <a:pt x="125" y="51"/>
                    <a:pt x="125" y="51"/>
                  </a:cubicBezTo>
                  <a:cubicBezTo>
                    <a:pt x="125" y="51"/>
                    <a:pt x="124" y="51"/>
                    <a:pt x="121" y="59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19" y="59"/>
                    <a:pt x="119" y="59"/>
                    <a:pt x="119" y="59"/>
                  </a:cubicBezTo>
                  <a:cubicBezTo>
                    <a:pt x="118" y="57"/>
                    <a:pt x="125" y="46"/>
                    <a:pt x="117" y="32"/>
                  </a:cubicBezTo>
                  <a:cubicBezTo>
                    <a:pt x="110" y="20"/>
                    <a:pt x="105" y="6"/>
                    <a:pt x="71" y="5"/>
                  </a:cubicBezTo>
                  <a:cubicBezTo>
                    <a:pt x="51" y="5"/>
                    <a:pt x="31" y="0"/>
                    <a:pt x="17" y="26"/>
                  </a:cubicBezTo>
                  <a:cubicBezTo>
                    <a:pt x="15" y="53"/>
                    <a:pt x="15" y="59"/>
                    <a:pt x="14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9" y="51"/>
                    <a:pt x="7" y="51"/>
                    <a:pt x="7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4" y="56"/>
                    <a:pt x="0" y="62"/>
                    <a:pt x="4" y="71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8" y="78"/>
                    <a:pt x="10" y="81"/>
                    <a:pt x="11" y="81"/>
                  </a:cubicBezTo>
                  <a:cubicBezTo>
                    <a:pt x="11" y="81"/>
                    <a:pt x="12" y="81"/>
                    <a:pt x="12" y="80"/>
                  </a:cubicBezTo>
                  <a:cubicBezTo>
                    <a:pt x="13" y="80"/>
                    <a:pt x="13" y="79"/>
                    <a:pt x="13" y="7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9" y="98"/>
                    <a:pt x="31" y="114"/>
                    <a:pt x="46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8" y="138"/>
                    <a:pt x="49" y="147"/>
                    <a:pt x="48" y="150"/>
                  </a:cubicBezTo>
                  <a:cubicBezTo>
                    <a:pt x="46" y="156"/>
                    <a:pt x="33" y="170"/>
                    <a:pt x="30" y="175"/>
                  </a:cubicBezTo>
                  <a:cubicBezTo>
                    <a:pt x="41" y="175"/>
                    <a:pt x="51" y="175"/>
                    <a:pt x="60" y="175"/>
                  </a:cubicBezTo>
                  <a:cubicBezTo>
                    <a:pt x="79" y="175"/>
                    <a:pt x="89" y="174"/>
                    <a:pt x="95" y="174"/>
                  </a:cubicBezTo>
                  <a:cubicBezTo>
                    <a:pt x="98" y="174"/>
                    <a:pt x="100" y="174"/>
                    <a:pt x="101" y="174"/>
                  </a:cubicBezTo>
                  <a:cubicBezTo>
                    <a:pt x="103" y="174"/>
                    <a:pt x="105" y="174"/>
                    <a:pt x="107" y="175"/>
                  </a:cubicBez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round/>
            </a:ln>
          </p:spPr>
          <p:txBody>
            <a:bodyPr lIns="121682" tIns="60841" rIns="121682" bIns="60841"/>
            <a:lstStyle/>
            <a:p>
              <a:pPr marL="0" marR="0" lvl="0" indent="0" algn="l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40"/>
            <p:cNvSpPr/>
            <p:nvPr/>
          </p:nvSpPr>
          <p:spPr bwMode="auto">
            <a:xfrm>
              <a:off x="5270500" y="4276725"/>
              <a:ext cx="1609725" cy="1211263"/>
            </a:xfrm>
            <a:custGeom>
              <a:avLst/>
              <a:gdLst>
                <a:gd name="T0" fmla="*/ 43 w 222"/>
                <a:gd name="T1" fmla="*/ 167 h 167"/>
                <a:gd name="T2" fmla="*/ 45 w 222"/>
                <a:gd name="T3" fmla="*/ 86 h 167"/>
                <a:gd name="T4" fmla="*/ 52 w 222"/>
                <a:gd name="T5" fmla="*/ 87 h 167"/>
                <a:gd name="T6" fmla="*/ 54 w 222"/>
                <a:gd name="T7" fmla="*/ 167 h 167"/>
                <a:gd name="T8" fmla="*/ 168 w 222"/>
                <a:gd name="T9" fmla="*/ 167 h 167"/>
                <a:gd name="T10" fmla="*/ 170 w 222"/>
                <a:gd name="T11" fmla="*/ 87 h 167"/>
                <a:gd name="T12" fmla="*/ 177 w 222"/>
                <a:gd name="T13" fmla="*/ 86 h 167"/>
                <a:gd name="T14" fmla="*/ 179 w 222"/>
                <a:gd name="T15" fmla="*/ 167 h 167"/>
                <a:gd name="T16" fmla="*/ 222 w 222"/>
                <a:gd name="T17" fmla="*/ 167 h 167"/>
                <a:gd name="T18" fmla="*/ 221 w 222"/>
                <a:gd name="T19" fmla="*/ 149 h 167"/>
                <a:gd name="T20" fmla="*/ 216 w 222"/>
                <a:gd name="T21" fmla="*/ 54 h 167"/>
                <a:gd name="T22" fmla="*/ 137 w 222"/>
                <a:gd name="T23" fmla="*/ 0 h 167"/>
                <a:gd name="T24" fmla="*/ 111 w 222"/>
                <a:gd name="T25" fmla="*/ 18 h 167"/>
                <a:gd name="T26" fmla="*/ 85 w 222"/>
                <a:gd name="T27" fmla="*/ 0 h 167"/>
                <a:gd name="T28" fmla="*/ 6 w 222"/>
                <a:gd name="T29" fmla="*/ 54 h 167"/>
                <a:gd name="T30" fmla="*/ 1 w 222"/>
                <a:gd name="T31" fmla="*/ 149 h 167"/>
                <a:gd name="T32" fmla="*/ 0 w 222"/>
                <a:gd name="T33" fmla="*/ 167 h 167"/>
                <a:gd name="T34" fmla="*/ 43 w 222"/>
                <a:gd name="T35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2" h="167">
                  <a:moveTo>
                    <a:pt x="43" y="167"/>
                  </a:moveTo>
                  <a:cubicBezTo>
                    <a:pt x="45" y="86"/>
                    <a:pt x="45" y="86"/>
                    <a:pt x="45" y="86"/>
                  </a:cubicBezTo>
                  <a:cubicBezTo>
                    <a:pt x="45" y="86"/>
                    <a:pt x="50" y="81"/>
                    <a:pt x="52" y="87"/>
                  </a:cubicBezTo>
                  <a:cubicBezTo>
                    <a:pt x="53" y="90"/>
                    <a:pt x="54" y="135"/>
                    <a:pt x="54" y="167"/>
                  </a:cubicBezTo>
                  <a:cubicBezTo>
                    <a:pt x="168" y="167"/>
                    <a:pt x="168" y="167"/>
                    <a:pt x="168" y="167"/>
                  </a:cubicBezTo>
                  <a:cubicBezTo>
                    <a:pt x="168" y="135"/>
                    <a:pt x="169" y="90"/>
                    <a:pt x="170" y="87"/>
                  </a:cubicBezTo>
                  <a:cubicBezTo>
                    <a:pt x="172" y="81"/>
                    <a:pt x="177" y="86"/>
                    <a:pt x="177" y="86"/>
                  </a:cubicBezTo>
                  <a:cubicBezTo>
                    <a:pt x="179" y="167"/>
                    <a:pt x="179" y="167"/>
                    <a:pt x="179" y="167"/>
                  </a:cubicBezTo>
                  <a:cubicBezTo>
                    <a:pt x="222" y="167"/>
                    <a:pt x="222" y="167"/>
                    <a:pt x="222" y="167"/>
                  </a:cubicBezTo>
                  <a:cubicBezTo>
                    <a:pt x="221" y="149"/>
                    <a:pt x="221" y="149"/>
                    <a:pt x="221" y="149"/>
                  </a:cubicBezTo>
                  <a:cubicBezTo>
                    <a:pt x="221" y="149"/>
                    <a:pt x="217" y="75"/>
                    <a:pt x="216" y="54"/>
                  </a:cubicBezTo>
                  <a:cubicBezTo>
                    <a:pt x="214" y="0"/>
                    <a:pt x="137" y="0"/>
                    <a:pt x="137" y="0"/>
                  </a:cubicBezTo>
                  <a:cubicBezTo>
                    <a:pt x="137" y="0"/>
                    <a:pt x="145" y="15"/>
                    <a:pt x="111" y="18"/>
                  </a:cubicBezTo>
                  <a:cubicBezTo>
                    <a:pt x="77" y="15"/>
                    <a:pt x="85" y="0"/>
                    <a:pt x="85" y="0"/>
                  </a:cubicBezTo>
                  <a:cubicBezTo>
                    <a:pt x="85" y="0"/>
                    <a:pt x="8" y="0"/>
                    <a:pt x="6" y="54"/>
                  </a:cubicBezTo>
                  <a:cubicBezTo>
                    <a:pt x="5" y="75"/>
                    <a:pt x="1" y="149"/>
                    <a:pt x="1" y="149"/>
                  </a:cubicBezTo>
                  <a:cubicBezTo>
                    <a:pt x="0" y="167"/>
                    <a:pt x="0" y="167"/>
                    <a:pt x="0" y="167"/>
                  </a:cubicBezTo>
                  <a:lnTo>
                    <a:pt x="43" y="167"/>
                  </a:ln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lIns="121682" tIns="60841" rIns="121682" bIns="60841"/>
            <a:lstStyle/>
            <a:p>
              <a:pPr marL="0" marR="0" lvl="0" indent="0" algn="l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41"/>
            <p:cNvSpPr/>
            <p:nvPr/>
          </p:nvSpPr>
          <p:spPr bwMode="auto">
            <a:xfrm>
              <a:off x="5514975" y="2928938"/>
              <a:ext cx="1042988" cy="808037"/>
            </a:xfrm>
            <a:custGeom>
              <a:avLst/>
              <a:gdLst>
                <a:gd name="T0" fmla="*/ 29 w 144"/>
                <a:gd name="T1" fmla="*/ 106 h 111"/>
                <a:gd name="T2" fmla="*/ 25 w 144"/>
                <a:gd name="T3" fmla="*/ 82 h 111"/>
                <a:gd name="T4" fmla="*/ 29 w 144"/>
                <a:gd name="T5" fmla="*/ 61 h 111"/>
                <a:gd name="T6" fmla="*/ 49 w 144"/>
                <a:gd name="T7" fmla="*/ 49 h 111"/>
                <a:gd name="T8" fmla="*/ 86 w 144"/>
                <a:gd name="T9" fmla="*/ 49 h 111"/>
                <a:gd name="T10" fmla="*/ 118 w 144"/>
                <a:gd name="T11" fmla="*/ 61 h 111"/>
                <a:gd name="T12" fmla="*/ 124 w 144"/>
                <a:gd name="T13" fmla="*/ 78 h 111"/>
                <a:gd name="T14" fmla="*/ 122 w 144"/>
                <a:gd name="T15" fmla="*/ 95 h 111"/>
                <a:gd name="T16" fmla="*/ 119 w 144"/>
                <a:gd name="T17" fmla="*/ 107 h 111"/>
                <a:gd name="T18" fmla="*/ 123 w 144"/>
                <a:gd name="T19" fmla="*/ 107 h 111"/>
                <a:gd name="T20" fmla="*/ 130 w 144"/>
                <a:gd name="T21" fmla="*/ 91 h 111"/>
                <a:gd name="T22" fmla="*/ 141 w 144"/>
                <a:gd name="T23" fmla="*/ 47 h 111"/>
                <a:gd name="T24" fmla="*/ 126 w 144"/>
                <a:gd name="T25" fmla="*/ 19 h 111"/>
                <a:gd name="T26" fmla="*/ 96 w 144"/>
                <a:gd name="T27" fmla="*/ 8 h 111"/>
                <a:gd name="T28" fmla="*/ 77 w 144"/>
                <a:gd name="T29" fmla="*/ 7 h 111"/>
                <a:gd name="T30" fmla="*/ 79 w 144"/>
                <a:gd name="T31" fmla="*/ 3 h 111"/>
                <a:gd name="T32" fmla="*/ 72 w 144"/>
                <a:gd name="T33" fmla="*/ 3 h 111"/>
                <a:gd name="T34" fmla="*/ 59 w 144"/>
                <a:gd name="T35" fmla="*/ 10 h 111"/>
                <a:gd name="T36" fmla="*/ 55 w 144"/>
                <a:gd name="T37" fmla="*/ 11 h 111"/>
                <a:gd name="T38" fmla="*/ 61 w 144"/>
                <a:gd name="T39" fmla="*/ 1 h 111"/>
                <a:gd name="T40" fmla="*/ 24 w 144"/>
                <a:gd name="T41" fmla="*/ 21 h 111"/>
                <a:gd name="T42" fmla="*/ 21 w 144"/>
                <a:gd name="T43" fmla="*/ 97 h 111"/>
                <a:gd name="T44" fmla="*/ 26 w 144"/>
                <a:gd name="T45" fmla="*/ 106 h 111"/>
                <a:gd name="T46" fmla="*/ 29 w 144"/>
                <a:gd name="T47" fmla="*/ 10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111">
                  <a:moveTo>
                    <a:pt x="29" y="106"/>
                  </a:moveTo>
                  <a:cubicBezTo>
                    <a:pt x="29" y="106"/>
                    <a:pt x="26" y="86"/>
                    <a:pt x="25" y="82"/>
                  </a:cubicBezTo>
                  <a:cubicBezTo>
                    <a:pt x="25" y="77"/>
                    <a:pt x="26" y="65"/>
                    <a:pt x="29" y="61"/>
                  </a:cubicBezTo>
                  <a:cubicBezTo>
                    <a:pt x="31" y="57"/>
                    <a:pt x="45" y="51"/>
                    <a:pt x="49" y="49"/>
                  </a:cubicBezTo>
                  <a:cubicBezTo>
                    <a:pt x="54" y="47"/>
                    <a:pt x="74" y="47"/>
                    <a:pt x="86" y="49"/>
                  </a:cubicBezTo>
                  <a:cubicBezTo>
                    <a:pt x="97" y="51"/>
                    <a:pt x="113" y="58"/>
                    <a:pt x="118" y="61"/>
                  </a:cubicBezTo>
                  <a:cubicBezTo>
                    <a:pt x="123" y="64"/>
                    <a:pt x="125" y="72"/>
                    <a:pt x="124" y="78"/>
                  </a:cubicBezTo>
                  <a:cubicBezTo>
                    <a:pt x="123" y="84"/>
                    <a:pt x="122" y="92"/>
                    <a:pt x="122" y="95"/>
                  </a:cubicBezTo>
                  <a:cubicBezTo>
                    <a:pt x="122" y="97"/>
                    <a:pt x="119" y="107"/>
                    <a:pt x="119" y="107"/>
                  </a:cubicBezTo>
                  <a:cubicBezTo>
                    <a:pt x="119" y="107"/>
                    <a:pt x="121" y="111"/>
                    <a:pt x="123" y="107"/>
                  </a:cubicBezTo>
                  <a:cubicBezTo>
                    <a:pt x="125" y="104"/>
                    <a:pt x="129" y="92"/>
                    <a:pt x="130" y="91"/>
                  </a:cubicBezTo>
                  <a:cubicBezTo>
                    <a:pt x="131" y="90"/>
                    <a:pt x="144" y="67"/>
                    <a:pt x="141" y="47"/>
                  </a:cubicBezTo>
                  <a:cubicBezTo>
                    <a:pt x="139" y="38"/>
                    <a:pt x="133" y="26"/>
                    <a:pt x="126" y="19"/>
                  </a:cubicBezTo>
                  <a:cubicBezTo>
                    <a:pt x="118" y="13"/>
                    <a:pt x="104" y="8"/>
                    <a:pt x="96" y="8"/>
                  </a:cubicBezTo>
                  <a:cubicBezTo>
                    <a:pt x="88" y="7"/>
                    <a:pt x="77" y="7"/>
                    <a:pt x="77" y="7"/>
                  </a:cubicBezTo>
                  <a:cubicBezTo>
                    <a:pt x="77" y="7"/>
                    <a:pt x="77" y="5"/>
                    <a:pt x="79" y="3"/>
                  </a:cubicBezTo>
                  <a:cubicBezTo>
                    <a:pt x="82" y="1"/>
                    <a:pt x="78" y="0"/>
                    <a:pt x="72" y="3"/>
                  </a:cubicBezTo>
                  <a:cubicBezTo>
                    <a:pt x="66" y="6"/>
                    <a:pt x="59" y="10"/>
                    <a:pt x="59" y="10"/>
                  </a:cubicBezTo>
                  <a:cubicBezTo>
                    <a:pt x="59" y="10"/>
                    <a:pt x="54" y="13"/>
                    <a:pt x="55" y="11"/>
                  </a:cubicBezTo>
                  <a:cubicBezTo>
                    <a:pt x="56" y="8"/>
                    <a:pt x="61" y="1"/>
                    <a:pt x="61" y="1"/>
                  </a:cubicBezTo>
                  <a:cubicBezTo>
                    <a:pt x="61" y="1"/>
                    <a:pt x="32" y="12"/>
                    <a:pt x="24" y="21"/>
                  </a:cubicBezTo>
                  <a:cubicBezTo>
                    <a:pt x="0" y="46"/>
                    <a:pt x="20" y="93"/>
                    <a:pt x="21" y="97"/>
                  </a:cubicBezTo>
                  <a:cubicBezTo>
                    <a:pt x="23" y="101"/>
                    <a:pt x="25" y="104"/>
                    <a:pt x="26" y="106"/>
                  </a:cubicBezTo>
                  <a:cubicBezTo>
                    <a:pt x="28" y="108"/>
                    <a:pt x="29" y="106"/>
                    <a:pt x="29" y="106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lIns="121682" tIns="60841" rIns="121682" bIns="60841"/>
            <a:lstStyle/>
            <a:p>
              <a:pPr marL="0" marR="0" lvl="0" indent="0" algn="l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4827588" y="620713"/>
              <a:ext cx="2124075" cy="2279650"/>
            </a:xfrm>
            <a:custGeom>
              <a:avLst/>
              <a:gdLst>
                <a:gd name="T0" fmla="*/ 240 w 293"/>
                <a:gd name="T1" fmla="*/ 51 h 314"/>
                <a:gd name="T2" fmla="*/ 51 w 293"/>
                <a:gd name="T3" fmla="*/ 53 h 314"/>
                <a:gd name="T4" fmla="*/ 52 w 293"/>
                <a:gd name="T5" fmla="*/ 241 h 314"/>
                <a:gd name="T6" fmla="*/ 108 w 293"/>
                <a:gd name="T7" fmla="*/ 274 h 314"/>
                <a:gd name="T8" fmla="*/ 121 w 293"/>
                <a:gd name="T9" fmla="*/ 286 h 314"/>
                <a:gd name="T10" fmla="*/ 149 w 293"/>
                <a:gd name="T11" fmla="*/ 314 h 314"/>
                <a:gd name="T12" fmla="*/ 158 w 293"/>
                <a:gd name="T13" fmla="*/ 279 h 314"/>
                <a:gd name="T14" fmla="*/ 241 w 293"/>
                <a:gd name="T15" fmla="*/ 240 h 314"/>
                <a:gd name="T16" fmla="*/ 240 w 293"/>
                <a:gd name="T17" fmla="*/ 51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314">
                  <a:moveTo>
                    <a:pt x="240" y="51"/>
                  </a:moveTo>
                  <a:cubicBezTo>
                    <a:pt x="187" y="0"/>
                    <a:pt x="103" y="0"/>
                    <a:pt x="51" y="53"/>
                  </a:cubicBezTo>
                  <a:cubicBezTo>
                    <a:pt x="0" y="105"/>
                    <a:pt x="0" y="189"/>
                    <a:pt x="52" y="241"/>
                  </a:cubicBezTo>
                  <a:cubicBezTo>
                    <a:pt x="69" y="257"/>
                    <a:pt x="88" y="268"/>
                    <a:pt x="108" y="274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49" y="314"/>
                    <a:pt x="149" y="314"/>
                    <a:pt x="149" y="314"/>
                  </a:cubicBezTo>
                  <a:cubicBezTo>
                    <a:pt x="158" y="279"/>
                    <a:pt x="158" y="279"/>
                    <a:pt x="158" y="279"/>
                  </a:cubicBezTo>
                  <a:cubicBezTo>
                    <a:pt x="189" y="276"/>
                    <a:pt x="218" y="263"/>
                    <a:pt x="241" y="240"/>
                  </a:cubicBezTo>
                  <a:cubicBezTo>
                    <a:pt x="293" y="188"/>
                    <a:pt x="292" y="103"/>
                    <a:pt x="240" y="51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lIns="121682" tIns="60841" rIns="121682" bIns="60841"/>
            <a:lstStyle/>
            <a:p>
              <a:pPr marL="0" marR="0" lvl="0" indent="0" algn="l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5909945" y="2524760"/>
            <a:ext cx="4923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b="1">
                <a:solidFill>
                  <a:schemeClr val="bg1"/>
                </a:solidFill>
              </a:rPr>
              <a:t>About us  page , Service page, Contact us page and Donate Us page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4041775" y="3238500"/>
            <a:ext cx="1654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 b="1">
                <a:solidFill>
                  <a:schemeClr val="bg1"/>
                </a:solidFill>
              </a:rPr>
              <a:t>Services</a:t>
            </a:r>
            <a:endParaRPr lang="en-IN" altLang="en-US" b="1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873750" y="3210560"/>
            <a:ext cx="6163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b="1">
                <a:solidFill>
                  <a:schemeClr val="bg1"/>
                </a:solidFill>
              </a:rPr>
              <a:t>Services provided by us : NGO's , Medical aid , Education ,Natural calamities.</a:t>
            </a:r>
            <a:endParaRPr lang="en-IN" altLang="en-US" b="1"/>
          </a:p>
        </p:txBody>
      </p:sp>
      <p:sp>
        <p:nvSpPr>
          <p:cNvPr id="28" name="Text Box 27"/>
          <p:cNvSpPr txBox="1"/>
          <p:nvPr/>
        </p:nvSpPr>
        <p:spPr>
          <a:xfrm>
            <a:off x="5877560" y="3916680"/>
            <a:ext cx="5181600" cy="909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I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This page includes donation type and the details of </a:t>
            </a:r>
          </a:p>
          <a:p>
            <a:pPr algn="dist" defTabSz="1216025">
              <a:spcBef>
                <a:spcPct val="20000"/>
              </a:spcBef>
              <a:buFont typeface="Arial" panose="020B0604020202020204" pitchFamily="34" charset="0"/>
            </a:pPr>
            <a:r>
              <a:rPr lang="en-I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the Donor.(Bank Details)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endParaRPr lang="en-US" b="1"/>
          </a:p>
        </p:txBody>
      </p:sp>
      <p:sp>
        <p:nvSpPr>
          <p:cNvPr id="29" name="Text Box 28"/>
          <p:cNvSpPr txBox="1"/>
          <p:nvPr/>
        </p:nvSpPr>
        <p:spPr>
          <a:xfrm>
            <a:off x="527685" y="2125980"/>
            <a:ext cx="22440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</a:rPr>
              <a:t>“It's not how much we give but how much love we put into giving.”</a:t>
            </a:r>
          </a:p>
        </p:txBody>
      </p:sp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000">
              <a:srgbClr val="109E50">
                <a:alpha val="100000"/>
              </a:srgbClr>
            </a:gs>
            <a:gs pos="0">
              <a:srgbClr val="14CD68"/>
            </a:gs>
            <a:gs pos="100000">
              <a:srgbClr val="0B6E3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 t="17255"/>
          <a:stretch>
            <a:fillRect/>
          </a:stretch>
        </p:blipFill>
        <p:spPr>
          <a:xfrm>
            <a:off x="-227012" y="-317"/>
            <a:ext cx="12419012" cy="6843712"/>
          </a:xfrm>
          <a:prstGeom prst="rect">
            <a:avLst/>
          </a:prstGeom>
          <a:gradFill>
            <a:gsLst>
              <a:gs pos="61000">
                <a:srgbClr val="14CD68"/>
              </a:gs>
              <a:gs pos="100000">
                <a:srgbClr val="00B050"/>
              </a:gs>
            </a:gsLst>
            <a:lin ang="5400000" scaled="0"/>
          </a:gradFill>
          <a:ln w="9525">
            <a:noFill/>
          </a:ln>
        </p:spPr>
      </p:pic>
      <p:sp>
        <p:nvSpPr>
          <p:cNvPr id="8" name="Rectangle 15"/>
          <p:cNvSpPr/>
          <p:nvPr/>
        </p:nvSpPr>
        <p:spPr>
          <a:xfrm>
            <a:off x="2682875" y="146685"/>
            <a:ext cx="6826885" cy="6550025"/>
          </a:xfrm>
          <a:prstGeom prst="rect">
            <a:avLst/>
          </a:prstGeom>
          <a:gradFill flip="none" rotWithShape="1">
            <a:gsLst>
              <a:gs pos="100000">
                <a:srgbClr val="0E8644">
                  <a:alpha val="100000"/>
                </a:srgbClr>
              </a:gs>
              <a:gs pos="56000">
                <a:srgbClr val="109E50">
                  <a:alpha val="85000"/>
                </a:srgbClr>
              </a:gs>
              <a:gs pos="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Table 4"/>
          <p:cNvGraphicFramePr/>
          <p:nvPr>
            <p:extLst>
              <p:ext uri="{D42A27DB-BD31-4B8C-83A1-F6EECF244321}">
                <p14:modId xmlns:p14="http://schemas.microsoft.com/office/powerpoint/2010/main" val="3707639560"/>
              </p:ext>
            </p:extLst>
          </p:nvPr>
        </p:nvGraphicFramePr>
        <p:xfrm>
          <a:off x="2738120" y="1842770"/>
          <a:ext cx="6713220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8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83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800">
                          <a:solidFill>
                            <a:schemeClr val="tx1"/>
                          </a:solidFill>
                        </a:rPr>
                        <a:t>Website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000">
                          <a:solidFill>
                            <a:schemeClr val="tx1"/>
                          </a:solidFill>
                        </a:rPr>
                        <a:t>Author/</a:t>
                      </a:r>
                    </a:p>
                    <a:p>
                      <a:pPr algn="ctr">
                        <a:buNone/>
                      </a:pPr>
                      <a:r>
                        <a:rPr lang="en-IN" altLang="en-US" sz="2000">
                          <a:solidFill>
                            <a:schemeClr val="tx1"/>
                          </a:solidFill>
                        </a:rPr>
                        <a:t>Developer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800">
                          <a:solidFill>
                            <a:schemeClr val="tx1"/>
                          </a:solidFill>
                        </a:rPr>
                        <a:t>Pros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2800">
                          <a:solidFill>
                            <a:schemeClr val="tx1"/>
                          </a:solidFill>
                        </a:rPr>
                        <a:t>Cons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41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/>
                        <a:t>Ketto.org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dirty="0"/>
                        <a:t>Varun </a:t>
                      </a:r>
                      <a:r>
                        <a:rPr lang="en-IN" altLang="en-US" dirty="0" err="1"/>
                        <a:t>Sheth</a:t>
                      </a:r>
                      <a:r>
                        <a:rPr lang="en-IN" altLang="en-US" dirty="0"/>
                        <a:t>,</a:t>
                      </a:r>
                    </a:p>
                    <a:p>
                      <a:pPr>
                        <a:buNone/>
                      </a:pPr>
                      <a:r>
                        <a:rPr lang="en-IN" altLang="en-US" dirty="0"/>
                        <a:t>Kunal Kapoor</a:t>
                      </a:r>
                    </a:p>
                    <a:p>
                      <a:pPr>
                        <a:buNone/>
                      </a:pPr>
                      <a:endParaRPr lang="en-IN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dirty="0"/>
                        <a:t>Allows users to create fundraisers according to their needs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dirty="0"/>
                        <a:t>this website is mainly for medical purpose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1800">
                          <a:sym typeface="+mn-ea"/>
                        </a:rPr>
                        <a:t>milaap.org</a:t>
                      </a:r>
                      <a:endParaRPr lang="en-IN" altLang="en-US" sz="1800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u="none" dirty="0" err="1">
                          <a:solidFill>
                            <a:schemeClr val="tx1"/>
                          </a:solidFill>
                        </a:rPr>
                        <a:t>Mayuk</a:t>
                      </a:r>
                      <a:r>
                        <a:rPr lang="en-US" u="none" dirty="0">
                          <a:solidFill>
                            <a:schemeClr val="tx1"/>
                          </a:solidFill>
                        </a:rPr>
                        <a:t> Choudhary, </a:t>
                      </a:r>
                      <a:r>
                        <a:rPr lang="en-US" u="none" dirty="0" err="1">
                          <a:solidFill>
                            <a:schemeClr val="tx1"/>
                          </a:solidFill>
                        </a:rPr>
                        <a:t>Anoj</a:t>
                      </a:r>
                      <a:r>
                        <a:rPr lang="en-US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u="none" dirty="0" err="1">
                          <a:solidFill>
                            <a:schemeClr val="tx1"/>
                          </a:solidFill>
                        </a:rPr>
                        <a:t>Vishwananthan,Sourabh</a:t>
                      </a:r>
                      <a:r>
                        <a:rPr lang="en-US" u="none" dirty="0">
                          <a:solidFill>
                            <a:schemeClr val="tx1"/>
                          </a:solidFill>
                        </a:rPr>
                        <a:t> Sharma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They allow users to lend money to small businesses that can be </a:t>
                      </a:r>
                      <a:r>
                        <a:rPr lang="en-US" dirty="0" err="1"/>
                        <a:t>repayed</a:t>
                      </a:r>
                      <a:r>
                        <a:rPr lang="en-US" dirty="0"/>
                        <a:t> later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Works on medical fundraising and lending money to small businesses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570605" y="501650"/>
            <a:ext cx="10515600" cy="1325563"/>
          </a:xfrm>
        </p:spPr>
        <p:txBody>
          <a:bodyPr/>
          <a:lstStyle/>
          <a:p>
            <a:r>
              <a:rPr lang="en-IN" altLang="en-US"/>
              <a:t>.</a:t>
            </a:r>
          </a:p>
        </p:txBody>
      </p:sp>
      <p:sp>
        <p:nvSpPr>
          <p:cNvPr id="5" name="矩形 4"/>
          <p:cNvSpPr/>
          <p:nvPr/>
        </p:nvSpPr>
        <p:spPr>
          <a:xfrm flipH="1">
            <a:off x="-25400" y="295275"/>
            <a:ext cx="12217400" cy="150813"/>
          </a:xfrm>
          <a:prstGeom prst="rect">
            <a:avLst/>
          </a:prstGeom>
          <a:solidFill>
            <a:srgbClr val="009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8"/>
          <p:cNvSpPr/>
          <p:nvPr/>
        </p:nvSpPr>
        <p:spPr>
          <a:xfrm flipH="1">
            <a:off x="-25400" y="-26987"/>
            <a:ext cx="4913313" cy="322263"/>
          </a:xfrm>
          <a:custGeom>
            <a:avLst/>
            <a:gdLst>
              <a:gd name="connsiteX0" fmla="*/ 0 w 4583832"/>
              <a:gd name="connsiteY0" fmla="*/ 0 h 216024"/>
              <a:gd name="connsiteX1" fmla="*/ 4583832 w 4583832"/>
              <a:gd name="connsiteY1" fmla="*/ 0 h 216024"/>
              <a:gd name="connsiteX2" fmla="*/ 4583832 w 4583832"/>
              <a:gd name="connsiteY2" fmla="*/ 216024 h 216024"/>
              <a:gd name="connsiteX3" fmla="*/ 0 w 4583832"/>
              <a:gd name="connsiteY3" fmla="*/ 216024 h 216024"/>
              <a:gd name="connsiteX4" fmla="*/ 0 w 4583832"/>
              <a:gd name="connsiteY4" fmla="*/ 0 h 216024"/>
              <a:gd name="connsiteX0-1" fmla="*/ 1066800 w 4583832"/>
              <a:gd name="connsiteY0-2" fmla="*/ 0 h 235074"/>
              <a:gd name="connsiteX1-3" fmla="*/ 4583832 w 4583832"/>
              <a:gd name="connsiteY1-4" fmla="*/ 19050 h 235074"/>
              <a:gd name="connsiteX2-5" fmla="*/ 4583832 w 4583832"/>
              <a:gd name="connsiteY2-6" fmla="*/ 235074 h 235074"/>
              <a:gd name="connsiteX3-7" fmla="*/ 0 w 4583832"/>
              <a:gd name="connsiteY3-8" fmla="*/ 235074 h 235074"/>
              <a:gd name="connsiteX4-9" fmla="*/ 1066800 w 4583832"/>
              <a:gd name="connsiteY4-10" fmla="*/ 0 h 235074"/>
              <a:gd name="connsiteX0-11" fmla="*/ 846798 w 4363830"/>
              <a:gd name="connsiteY0-12" fmla="*/ 0 h 235074"/>
              <a:gd name="connsiteX1-13" fmla="*/ 4363830 w 4363830"/>
              <a:gd name="connsiteY1-14" fmla="*/ 19050 h 235074"/>
              <a:gd name="connsiteX2-15" fmla="*/ 4363830 w 4363830"/>
              <a:gd name="connsiteY2-16" fmla="*/ 235074 h 235074"/>
              <a:gd name="connsiteX3-17" fmla="*/ 0 w 4363830"/>
              <a:gd name="connsiteY3-18" fmla="*/ 210198 h 235074"/>
              <a:gd name="connsiteX4-19" fmla="*/ 846798 w 4363830"/>
              <a:gd name="connsiteY4-20" fmla="*/ 0 h 235074"/>
              <a:gd name="connsiteX0-21" fmla="*/ 846798 w 4363830"/>
              <a:gd name="connsiteY0-22" fmla="*/ 0 h 210198"/>
              <a:gd name="connsiteX1-23" fmla="*/ 4363830 w 4363830"/>
              <a:gd name="connsiteY1-24" fmla="*/ 19050 h 210198"/>
              <a:gd name="connsiteX2-25" fmla="*/ 4346907 w 4363830"/>
              <a:gd name="connsiteY2-26" fmla="*/ 210198 h 210198"/>
              <a:gd name="connsiteX3-27" fmla="*/ 0 w 4363830"/>
              <a:gd name="connsiteY3-28" fmla="*/ 210198 h 210198"/>
              <a:gd name="connsiteX4-29" fmla="*/ 846798 w 4363830"/>
              <a:gd name="connsiteY4-30" fmla="*/ 0 h 2101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63830" h="210198">
                <a:moveTo>
                  <a:pt x="846798" y="0"/>
                </a:moveTo>
                <a:lnTo>
                  <a:pt x="4363830" y="19050"/>
                </a:lnTo>
                <a:lnTo>
                  <a:pt x="4346907" y="210198"/>
                </a:lnTo>
                <a:lnTo>
                  <a:pt x="0" y="210198"/>
                </a:lnTo>
                <a:lnTo>
                  <a:pt x="846798" y="0"/>
                </a:lnTo>
                <a:close/>
              </a:path>
            </a:pathLst>
          </a:custGeom>
          <a:solidFill>
            <a:srgbClr val="009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51" name="文本框 5"/>
          <p:cNvSpPr txBox="1"/>
          <p:nvPr/>
        </p:nvSpPr>
        <p:spPr>
          <a:xfrm>
            <a:off x="750570" y="-317"/>
            <a:ext cx="194691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IN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Home Page</a:t>
            </a:r>
          </a:p>
        </p:txBody>
      </p:sp>
      <p:pic>
        <p:nvPicPr>
          <p:cNvPr id="12" name="Picture 19" descr="macbook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3025" y="993140"/>
            <a:ext cx="9168130" cy="5186045"/>
          </a:xfrm>
          <a:prstGeom prst="rect">
            <a:avLst/>
          </a:prstGeom>
          <a:noFill/>
          <a:ln>
            <a:noFill/>
          </a:ln>
          <a:effectLst>
            <a:outerShdw blurRad="203200" dist="38100" dir="13500000" algn="ctr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7" name="Content Placeholder 6" descr="WhatsApp Image 2020-10-23 at 8.07.19 PM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97480" y="1563370"/>
            <a:ext cx="6491605" cy="355917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9910" y="2766060"/>
            <a:ext cx="10515600" cy="1325563"/>
          </a:xfrm>
        </p:spPr>
        <p:txBody>
          <a:bodyPr/>
          <a:lstStyle/>
          <a:p>
            <a:r>
              <a:rPr lang="en-IN" altLang="en-US"/>
              <a:t>.</a:t>
            </a:r>
          </a:p>
        </p:txBody>
      </p:sp>
      <p:pic>
        <p:nvPicPr>
          <p:cNvPr id="12" name="Picture 19" descr="macbook.emf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11325" y="1055370"/>
            <a:ext cx="8768080" cy="4953635"/>
          </a:xfrm>
          <a:prstGeom prst="rect">
            <a:avLst/>
          </a:prstGeom>
          <a:noFill/>
          <a:ln>
            <a:noFill/>
          </a:ln>
          <a:effectLst>
            <a:outerShdw blurRad="203200" dist="38100" dir="13500000" algn="ctr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 flipH="1">
            <a:off x="-25400" y="295275"/>
            <a:ext cx="12217400" cy="150813"/>
          </a:xfrm>
          <a:prstGeom prst="rect">
            <a:avLst/>
          </a:prstGeom>
          <a:solidFill>
            <a:srgbClr val="009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8"/>
          <p:cNvSpPr/>
          <p:nvPr/>
        </p:nvSpPr>
        <p:spPr>
          <a:xfrm flipH="1">
            <a:off x="-25400" y="-27622"/>
            <a:ext cx="4913313" cy="322263"/>
          </a:xfrm>
          <a:custGeom>
            <a:avLst/>
            <a:gdLst>
              <a:gd name="connsiteX0" fmla="*/ 0 w 4583832"/>
              <a:gd name="connsiteY0" fmla="*/ 0 h 216024"/>
              <a:gd name="connsiteX1" fmla="*/ 4583832 w 4583832"/>
              <a:gd name="connsiteY1" fmla="*/ 0 h 216024"/>
              <a:gd name="connsiteX2" fmla="*/ 4583832 w 4583832"/>
              <a:gd name="connsiteY2" fmla="*/ 216024 h 216024"/>
              <a:gd name="connsiteX3" fmla="*/ 0 w 4583832"/>
              <a:gd name="connsiteY3" fmla="*/ 216024 h 216024"/>
              <a:gd name="connsiteX4" fmla="*/ 0 w 4583832"/>
              <a:gd name="connsiteY4" fmla="*/ 0 h 216024"/>
              <a:gd name="connsiteX0-1" fmla="*/ 1066800 w 4583832"/>
              <a:gd name="connsiteY0-2" fmla="*/ 0 h 235074"/>
              <a:gd name="connsiteX1-3" fmla="*/ 4583832 w 4583832"/>
              <a:gd name="connsiteY1-4" fmla="*/ 19050 h 235074"/>
              <a:gd name="connsiteX2-5" fmla="*/ 4583832 w 4583832"/>
              <a:gd name="connsiteY2-6" fmla="*/ 235074 h 235074"/>
              <a:gd name="connsiteX3-7" fmla="*/ 0 w 4583832"/>
              <a:gd name="connsiteY3-8" fmla="*/ 235074 h 235074"/>
              <a:gd name="connsiteX4-9" fmla="*/ 1066800 w 4583832"/>
              <a:gd name="connsiteY4-10" fmla="*/ 0 h 235074"/>
              <a:gd name="connsiteX0-11" fmla="*/ 846798 w 4363830"/>
              <a:gd name="connsiteY0-12" fmla="*/ 0 h 235074"/>
              <a:gd name="connsiteX1-13" fmla="*/ 4363830 w 4363830"/>
              <a:gd name="connsiteY1-14" fmla="*/ 19050 h 235074"/>
              <a:gd name="connsiteX2-15" fmla="*/ 4363830 w 4363830"/>
              <a:gd name="connsiteY2-16" fmla="*/ 235074 h 235074"/>
              <a:gd name="connsiteX3-17" fmla="*/ 0 w 4363830"/>
              <a:gd name="connsiteY3-18" fmla="*/ 210198 h 235074"/>
              <a:gd name="connsiteX4-19" fmla="*/ 846798 w 4363830"/>
              <a:gd name="connsiteY4-20" fmla="*/ 0 h 235074"/>
              <a:gd name="connsiteX0-21" fmla="*/ 846798 w 4363830"/>
              <a:gd name="connsiteY0-22" fmla="*/ 0 h 210198"/>
              <a:gd name="connsiteX1-23" fmla="*/ 4363830 w 4363830"/>
              <a:gd name="connsiteY1-24" fmla="*/ 19050 h 210198"/>
              <a:gd name="connsiteX2-25" fmla="*/ 4346907 w 4363830"/>
              <a:gd name="connsiteY2-26" fmla="*/ 210198 h 210198"/>
              <a:gd name="connsiteX3-27" fmla="*/ 0 w 4363830"/>
              <a:gd name="connsiteY3-28" fmla="*/ 210198 h 210198"/>
              <a:gd name="connsiteX4-29" fmla="*/ 846798 w 4363830"/>
              <a:gd name="connsiteY4-30" fmla="*/ 0 h 2101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63830" h="210198">
                <a:moveTo>
                  <a:pt x="846798" y="0"/>
                </a:moveTo>
                <a:lnTo>
                  <a:pt x="4363830" y="19050"/>
                </a:lnTo>
                <a:lnTo>
                  <a:pt x="4346907" y="210198"/>
                </a:lnTo>
                <a:lnTo>
                  <a:pt x="0" y="210198"/>
                </a:lnTo>
                <a:lnTo>
                  <a:pt x="846798" y="0"/>
                </a:lnTo>
                <a:close/>
              </a:path>
            </a:pathLst>
          </a:custGeom>
          <a:solidFill>
            <a:srgbClr val="009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45160" y="-51435"/>
            <a:ext cx="20243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2800" b="1">
                <a:solidFill>
                  <a:schemeClr val="bg1"/>
                </a:solidFill>
              </a:rPr>
              <a:t>Service Page</a:t>
            </a:r>
          </a:p>
        </p:txBody>
      </p:sp>
      <p:pic>
        <p:nvPicPr>
          <p:cNvPr id="7" name="Picture 6" descr="WhatsApp Image 2020-10-23 at 8.07.19 PM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535" y="1558290"/>
            <a:ext cx="6190615" cy="338772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3725" y="5440680"/>
            <a:ext cx="10515600" cy="1325563"/>
          </a:xfrm>
        </p:spPr>
        <p:txBody>
          <a:bodyPr/>
          <a:lstStyle/>
          <a:p>
            <a:r>
              <a:rPr lang="en-IN" altLang="en-US"/>
              <a:t>.</a:t>
            </a:r>
          </a:p>
        </p:txBody>
      </p:sp>
      <p:pic>
        <p:nvPicPr>
          <p:cNvPr id="12" name="Picture 19" descr="macbook.emf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12595" y="952500"/>
            <a:ext cx="8767445" cy="4953000"/>
          </a:xfrm>
          <a:prstGeom prst="rect">
            <a:avLst/>
          </a:prstGeom>
          <a:noFill/>
          <a:ln w="9525">
            <a:noFill/>
          </a:ln>
          <a:effectLst>
            <a:outerShdw blurRad="203200" dist="38100" dir="13500000" algn="ctr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6" name="矩形 8"/>
          <p:cNvSpPr/>
          <p:nvPr/>
        </p:nvSpPr>
        <p:spPr>
          <a:xfrm flipH="1">
            <a:off x="-25400" y="-27622"/>
            <a:ext cx="4913313" cy="322263"/>
          </a:xfrm>
          <a:custGeom>
            <a:avLst/>
            <a:gdLst>
              <a:gd name="connsiteX0" fmla="*/ 0 w 4583832"/>
              <a:gd name="connsiteY0" fmla="*/ 0 h 216024"/>
              <a:gd name="connsiteX1" fmla="*/ 4583832 w 4583832"/>
              <a:gd name="connsiteY1" fmla="*/ 0 h 216024"/>
              <a:gd name="connsiteX2" fmla="*/ 4583832 w 4583832"/>
              <a:gd name="connsiteY2" fmla="*/ 216024 h 216024"/>
              <a:gd name="connsiteX3" fmla="*/ 0 w 4583832"/>
              <a:gd name="connsiteY3" fmla="*/ 216024 h 216024"/>
              <a:gd name="connsiteX4" fmla="*/ 0 w 4583832"/>
              <a:gd name="connsiteY4" fmla="*/ 0 h 216024"/>
              <a:gd name="connsiteX0-1" fmla="*/ 1066800 w 4583832"/>
              <a:gd name="connsiteY0-2" fmla="*/ 0 h 235074"/>
              <a:gd name="connsiteX1-3" fmla="*/ 4583832 w 4583832"/>
              <a:gd name="connsiteY1-4" fmla="*/ 19050 h 235074"/>
              <a:gd name="connsiteX2-5" fmla="*/ 4583832 w 4583832"/>
              <a:gd name="connsiteY2-6" fmla="*/ 235074 h 235074"/>
              <a:gd name="connsiteX3-7" fmla="*/ 0 w 4583832"/>
              <a:gd name="connsiteY3-8" fmla="*/ 235074 h 235074"/>
              <a:gd name="connsiteX4-9" fmla="*/ 1066800 w 4583832"/>
              <a:gd name="connsiteY4-10" fmla="*/ 0 h 235074"/>
              <a:gd name="connsiteX0-11" fmla="*/ 846798 w 4363830"/>
              <a:gd name="connsiteY0-12" fmla="*/ 0 h 235074"/>
              <a:gd name="connsiteX1-13" fmla="*/ 4363830 w 4363830"/>
              <a:gd name="connsiteY1-14" fmla="*/ 19050 h 235074"/>
              <a:gd name="connsiteX2-15" fmla="*/ 4363830 w 4363830"/>
              <a:gd name="connsiteY2-16" fmla="*/ 235074 h 235074"/>
              <a:gd name="connsiteX3-17" fmla="*/ 0 w 4363830"/>
              <a:gd name="connsiteY3-18" fmla="*/ 210198 h 235074"/>
              <a:gd name="connsiteX4-19" fmla="*/ 846798 w 4363830"/>
              <a:gd name="connsiteY4-20" fmla="*/ 0 h 235074"/>
              <a:gd name="connsiteX0-21" fmla="*/ 846798 w 4363830"/>
              <a:gd name="connsiteY0-22" fmla="*/ 0 h 210198"/>
              <a:gd name="connsiteX1-23" fmla="*/ 4363830 w 4363830"/>
              <a:gd name="connsiteY1-24" fmla="*/ 19050 h 210198"/>
              <a:gd name="connsiteX2-25" fmla="*/ 4346907 w 4363830"/>
              <a:gd name="connsiteY2-26" fmla="*/ 210198 h 210198"/>
              <a:gd name="connsiteX3-27" fmla="*/ 0 w 4363830"/>
              <a:gd name="connsiteY3-28" fmla="*/ 210198 h 210198"/>
              <a:gd name="connsiteX4-29" fmla="*/ 846798 w 4363830"/>
              <a:gd name="connsiteY4-30" fmla="*/ 0 h 2101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63830" h="210198">
                <a:moveTo>
                  <a:pt x="846798" y="0"/>
                </a:moveTo>
                <a:lnTo>
                  <a:pt x="4363830" y="19050"/>
                </a:lnTo>
                <a:lnTo>
                  <a:pt x="4346907" y="210198"/>
                </a:lnTo>
                <a:lnTo>
                  <a:pt x="0" y="210198"/>
                </a:lnTo>
                <a:lnTo>
                  <a:pt x="846798" y="0"/>
                </a:lnTo>
                <a:close/>
              </a:path>
            </a:pathLst>
          </a:custGeom>
          <a:solidFill>
            <a:srgbClr val="009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 flipH="1">
            <a:off x="-25400" y="295275"/>
            <a:ext cx="12217400" cy="150813"/>
          </a:xfrm>
          <a:prstGeom prst="rect">
            <a:avLst/>
          </a:prstGeom>
          <a:solidFill>
            <a:srgbClr val="009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64210" y="-27305"/>
            <a:ext cx="3176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b="1">
                <a:solidFill>
                  <a:schemeClr val="bg1"/>
                </a:solidFill>
              </a:rPr>
              <a:t>About Us</a:t>
            </a:r>
          </a:p>
        </p:txBody>
      </p:sp>
      <p:pic>
        <p:nvPicPr>
          <p:cNvPr id="7" name="Picture 6" descr="WhatsApp Image 2020-10-23 at 8.07.19 PM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30" y="1503680"/>
            <a:ext cx="6125210" cy="336423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381</Words>
  <Application>Microsoft Office PowerPoint</Application>
  <PresentationFormat>Widescreen</PresentationFormat>
  <Paragraphs>72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等线</vt:lpstr>
      <vt:lpstr>Microsoft YaHei</vt:lpstr>
      <vt:lpstr>Arial</vt:lpstr>
      <vt:lpstr>Calibri</vt:lpstr>
      <vt:lpstr>Calibri Light</vt:lpstr>
      <vt:lpstr>Impact</vt:lpstr>
      <vt:lpstr>Open Sans</vt:lpstr>
      <vt:lpstr>Wingdings</vt:lpstr>
      <vt:lpstr>Office 主题</vt:lpstr>
      <vt:lpstr>PowerPoint Presentation</vt:lpstr>
      <vt:lpstr>PowerPoint Presentation</vt:lpstr>
      <vt:lpstr>PowerPoint Presentation</vt:lpstr>
      <vt:lpstr>.</vt:lpstr>
      <vt:lpstr>PowerPoint Presentation</vt:lpstr>
      <vt:lpstr>PowerPoint Presentation</vt:lpstr>
      <vt:lpstr>.</vt:lpstr>
      <vt:lpstr>.</vt:lpstr>
      <vt:lpstr>.</vt:lpstr>
      <vt:lpstr>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ZhuLong</dc:creator>
  <cp:lastModifiedBy>Gulnaaz Shaikh</cp:lastModifiedBy>
  <cp:revision>36</cp:revision>
  <dcterms:created xsi:type="dcterms:W3CDTF">2016-01-03T02:10:19Z</dcterms:created>
  <dcterms:modified xsi:type="dcterms:W3CDTF">2020-10-24T04:58:16Z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1033-11.2.0.9718</vt:lpwstr>
  </property>
</Properties>
</file>